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B9B03-FFF1-4891-B66F-2B96C29A350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8ACA-44B8-47EE-A7DC-7E0D7F22C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30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89879">
            <a:off x="2285984" y="785794"/>
            <a:ext cx="6172200" cy="1357322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sz="3600" dirty="0" smtClean="0"/>
              <a:t>  Все профессии важны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5286388"/>
            <a:ext cx="2857520" cy="1088534"/>
          </a:xfrm>
        </p:spPr>
        <p:txBody>
          <a:bodyPr/>
          <a:lstStyle/>
          <a:p>
            <a:r>
              <a:rPr lang="ru-RU" dirty="0" smtClean="0"/>
              <a:t>Ученицы 6 а класса</a:t>
            </a:r>
          </a:p>
          <a:p>
            <a:r>
              <a:rPr lang="ru-RU" dirty="0" smtClean="0"/>
              <a:t>Сапроновой Алёны</a:t>
            </a:r>
            <a:endParaRPr lang="ru-RU" dirty="0"/>
          </a:p>
        </p:txBody>
      </p:sp>
      <p:pic>
        <p:nvPicPr>
          <p:cNvPr id="6" name="Рисунок 5" descr="76002_professii-lude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500174"/>
            <a:ext cx="5780276" cy="345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853262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Я хочу стать </a:t>
            </a:r>
            <a:r>
              <a:rPr lang="ru-RU" dirty="0" smtClean="0"/>
              <a:t>врачом-педиатром.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424936" cy="38810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Я </a:t>
            </a:r>
            <a:r>
              <a:rPr lang="ru-RU" dirty="0" smtClean="0"/>
              <a:t>думаю, </a:t>
            </a:r>
            <a:r>
              <a:rPr lang="ru-RU" dirty="0" smtClean="0"/>
              <a:t>профессия врача так же </a:t>
            </a:r>
            <a:r>
              <a:rPr lang="ru-RU" dirty="0" smtClean="0"/>
              <a:t>важна, </a:t>
            </a:r>
            <a:r>
              <a:rPr lang="ru-RU" dirty="0" smtClean="0"/>
              <a:t>как и все остальные профессии. </a:t>
            </a:r>
          </a:p>
          <a:p>
            <a:pPr>
              <a:buNone/>
            </a:pPr>
            <a:r>
              <a:rPr lang="ru-RU" dirty="0" smtClean="0"/>
              <a:t>Работа </a:t>
            </a:r>
            <a:r>
              <a:rPr lang="ru-RU" dirty="0" smtClean="0"/>
              <a:t>детского врача сложная, потому </a:t>
            </a:r>
            <a:r>
              <a:rPr lang="ru-RU" dirty="0" smtClean="0"/>
              <a:t>что нужно правильно провести исследование или </a:t>
            </a:r>
            <a:r>
              <a:rPr lang="ru-RU" dirty="0" smtClean="0"/>
              <a:t>какую-либо процедуру, чтобы правильно поставить диагноз и провести лечение маленького пациента. Для этого необходимо </a:t>
            </a:r>
            <a:r>
              <a:rPr lang="ru-RU" dirty="0" smtClean="0"/>
              <a:t>выписать нужное </a:t>
            </a:r>
            <a:r>
              <a:rPr lang="ru-RU" dirty="0" smtClean="0"/>
              <a:t>лекарство, посоветовать дополнительное обследование.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Я хочу помогать людям </a:t>
            </a:r>
            <a:r>
              <a:rPr lang="ru-RU" dirty="0" smtClean="0"/>
              <a:t>сохранить здоровье с детских лет.</a:t>
            </a:r>
            <a:endParaRPr lang="ru-RU" dirty="0"/>
          </a:p>
        </p:txBody>
      </p:sp>
      <p:pic>
        <p:nvPicPr>
          <p:cNvPr id="4" name="Рисунок 3" descr="1271665847_doctor_bigg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1" y="4357694"/>
            <a:ext cx="2486079" cy="2214578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" name="Рисунок 4" descr="11897070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4429132"/>
            <a:ext cx="2571768" cy="2071702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4500570"/>
            <a:ext cx="2357455" cy="20002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oni-stark_48828698_big_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77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  Все профессии важны</vt:lpstr>
      <vt:lpstr>        Я хочу стать врачом-педиатром.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профессии важны</dc:title>
  <dc:creator>Алёна</dc:creator>
  <cp:lastModifiedBy>школа 60</cp:lastModifiedBy>
  <cp:revision>5</cp:revision>
  <dcterms:created xsi:type="dcterms:W3CDTF">2016-12-07T16:48:32Z</dcterms:created>
  <dcterms:modified xsi:type="dcterms:W3CDTF">2016-12-12T10:59:16Z</dcterms:modified>
</cp:coreProperties>
</file>