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84" r:id="rId15"/>
    <p:sldId id="2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7D4E9-058D-4D58-A355-5A9D812E2BB5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0AB0FD8-3456-4837-B62C-2965127C2DC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Задачи родителей</a:t>
          </a:r>
        </a:p>
      </dgm:t>
    </dgm:pt>
    <dgm:pt modelId="{8AC7D8B7-82E5-4977-90A9-E03D46FCEE1B}" type="parTrans" cxnId="{8324905B-45EE-4040-B652-717E8687FB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114CFD-33E4-46CB-AA9A-07A7AC726265}" type="sibTrans" cxnId="{8324905B-45EE-4040-B652-717E8687FB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EDCA95-8C6F-4650-B17A-A3BDFBA8C8A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Обеспечивать безопасность</a:t>
          </a:r>
        </a:p>
      </dgm:t>
    </dgm:pt>
    <dgm:pt modelId="{FF047E2C-11FF-4949-946B-AADA973352B7}" type="parTrans" cxnId="{272C59C7-E1AB-441A-BCFC-7EEAB1E4C5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7138971-9961-49B7-94EF-8F9E8F9BEA92}" type="sibTrans" cxnId="{272C59C7-E1AB-441A-BCFC-7EEAB1E4C58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49DA1A5-9400-46CD-82A5-43A69B485C6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Уделять внимание эмоциям</a:t>
          </a:r>
        </a:p>
      </dgm:t>
    </dgm:pt>
    <dgm:pt modelId="{CCFA9172-7F23-4954-93F7-D8D81C7AFD8C}" type="parTrans" cxnId="{D655227A-225C-4DAE-8727-993BB951AA6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6A51C3-852D-4CC7-A2B8-A842D560B443}" type="sibTrans" cxnId="{D655227A-225C-4DAE-8727-993BB951AA6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7DEF59-89F7-4CA2-8974-48BE38A49D0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Вести конструктивный диалог</a:t>
          </a:r>
        </a:p>
      </dgm:t>
    </dgm:pt>
    <dgm:pt modelId="{AE6FBB6D-4C4A-46E9-A629-CA47F878398A}" type="parTrans" cxnId="{E41FEDC7-BDCC-4E84-8F7F-F29ED190BA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B12C8E-4455-474F-B4CE-7412F7627E3C}" type="sibTrans" cxnId="{E41FEDC7-BDCC-4E84-8F7F-F29ED190BA0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88019D3-74A2-4FB3-8092-55E8F9A15CA1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Вдохновлять и мотивировать</a:t>
          </a:r>
        </a:p>
      </dgm:t>
    </dgm:pt>
    <dgm:pt modelId="{FC00B6AD-9278-462D-9310-8977365746D3}" type="parTrans" cxnId="{79C87BBF-2E59-48FD-8813-A95B82845D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4EAB44-FF43-421F-AD74-737C30BE9686}" type="sibTrans" cxnId="{79C87BBF-2E59-48FD-8813-A95B82845D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02DD16-1673-4760-8E93-7EA70193484C}" type="pres">
      <dgm:prSet presAssocID="{B8E7D4E9-058D-4D58-A355-5A9D812E2BB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39278F2-4AAB-4B49-9D64-E467A659CC93}" type="pres">
      <dgm:prSet presAssocID="{B8E7D4E9-058D-4D58-A355-5A9D812E2BB5}" presName="matrix" presStyleCnt="0"/>
      <dgm:spPr/>
    </dgm:pt>
    <dgm:pt modelId="{56BC9A70-6AE9-4186-9797-FAC86521AD7D}" type="pres">
      <dgm:prSet presAssocID="{B8E7D4E9-058D-4D58-A355-5A9D812E2BB5}" presName="tile1" presStyleLbl="node1" presStyleIdx="0" presStyleCnt="4"/>
      <dgm:spPr/>
    </dgm:pt>
    <dgm:pt modelId="{473EF798-29AC-45BF-8045-ED7C2138B348}" type="pres">
      <dgm:prSet presAssocID="{B8E7D4E9-058D-4D58-A355-5A9D812E2BB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FE58713-10B9-4096-9C0F-AC4BD600309A}" type="pres">
      <dgm:prSet presAssocID="{B8E7D4E9-058D-4D58-A355-5A9D812E2BB5}" presName="tile2" presStyleLbl="node1" presStyleIdx="1" presStyleCnt="4"/>
      <dgm:spPr/>
    </dgm:pt>
    <dgm:pt modelId="{B5019675-AE73-4A51-87E2-5F6D3345A64C}" type="pres">
      <dgm:prSet presAssocID="{B8E7D4E9-058D-4D58-A355-5A9D812E2BB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2C0978-8A11-4C6D-AFFD-5C3FE503A309}" type="pres">
      <dgm:prSet presAssocID="{B8E7D4E9-058D-4D58-A355-5A9D812E2BB5}" presName="tile3" presStyleLbl="node1" presStyleIdx="2" presStyleCnt="4"/>
      <dgm:spPr/>
    </dgm:pt>
    <dgm:pt modelId="{F351B59B-B251-4A49-96A7-6943485A1E92}" type="pres">
      <dgm:prSet presAssocID="{B8E7D4E9-058D-4D58-A355-5A9D812E2BB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44592F0-360C-4051-9C5D-D3113158D8BA}" type="pres">
      <dgm:prSet presAssocID="{B8E7D4E9-058D-4D58-A355-5A9D812E2BB5}" presName="tile4" presStyleLbl="node1" presStyleIdx="3" presStyleCnt="4"/>
      <dgm:spPr/>
    </dgm:pt>
    <dgm:pt modelId="{BF6F8BA3-34BD-4A49-A728-F305CDF42741}" type="pres">
      <dgm:prSet presAssocID="{B8E7D4E9-058D-4D58-A355-5A9D812E2BB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8213F97-528F-4FEF-8FFE-A233B6884213}" type="pres">
      <dgm:prSet presAssocID="{B8E7D4E9-058D-4D58-A355-5A9D812E2BB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602911D-13D4-49AD-A122-FE52756C6BC6}" type="presOf" srcId="{077DEF59-89F7-4CA2-8974-48BE38A49D06}" destId="{F351B59B-B251-4A49-96A7-6943485A1E92}" srcOrd="1" destOrd="0" presId="urn:microsoft.com/office/officeart/2005/8/layout/matrix1"/>
    <dgm:cxn modelId="{65A7FE2D-CD93-49BF-8F44-0055D75661FF}" type="presOf" srcId="{949DA1A5-9400-46CD-82A5-43A69B485C62}" destId="{5FE58713-10B9-4096-9C0F-AC4BD600309A}" srcOrd="0" destOrd="0" presId="urn:microsoft.com/office/officeart/2005/8/layout/matrix1"/>
    <dgm:cxn modelId="{E43A9632-2461-4DE3-AC7D-84FEA7D824B7}" type="presOf" srcId="{A88019D3-74A2-4FB3-8092-55E8F9A15CA1}" destId="{544592F0-360C-4051-9C5D-D3113158D8BA}" srcOrd="0" destOrd="0" presId="urn:microsoft.com/office/officeart/2005/8/layout/matrix1"/>
    <dgm:cxn modelId="{8324905B-45EE-4040-B652-717E8687FB00}" srcId="{B8E7D4E9-058D-4D58-A355-5A9D812E2BB5}" destId="{40AB0FD8-3456-4837-B62C-2965127C2DCF}" srcOrd="0" destOrd="0" parTransId="{8AC7D8B7-82E5-4977-90A9-E03D46FCEE1B}" sibTransId="{8A114CFD-33E4-46CB-AA9A-07A7AC726265}"/>
    <dgm:cxn modelId="{5EA56F61-A494-4CD3-8729-A7526D4B86A1}" type="presOf" srcId="{40AB0FD8-3456-4837-B62C-2965127C2DCF}" destId="{78213F97-528F-4FEF-8FFE-A233B6884213}" srcOrd="0" destOrd="0" presId="urn:microsoft.com/office/officeart/2005/8/layout/matrix1"/>
    <dgm:cxn modelId="{64DDBB44-030C-4FA3-9BAE-3C267E05E77C}" type="presOf" srcId="{BCEDCA95-8C6F-4650-B17A-A3BDFBA8C8A1}" destId="{56BC9A70-6AE9-4186-9797-FAC86521AD7D}" srcOrd="0" destOrd="0" presId="urn:microsoft.com/office/officeart/2005/8/layout/matrix1"/>
    <dgm:cxn modelId="{D822236C-7A99-4562-B450-258C638A4772}" type="presOf" srcId="{BCEDCA95-8C6F-4650-B17A-A3BDFBA8C8A1}" destId="{473EF798-29AC-45BF-8045-ED7C2138B348}" srcOrd="1" destOrd="0" presId="urn:microsoft.com/office/officeart/2005/8/layout/matrix1"/>
    <dgm:cxn modelId="{0FC29972-D48C-4420-9E4A-BE2A271B3560}" type="presOf" srcId="{A88019D3-74A2-4FB3-8092-55E8F9A15CA1}" destId="{BF6F8BA3-34BD-4A49-A728-F305CDF42741}" srcOrd="1" destOrd="0" presId="urn:microsoft.com/office/officeart/2005/8/layout/matrix1"/>
    <dgm:cxn modelId="{D655227A-225C-4DAE-8727-993BB951AA6C}" srcId="{40AB0FD8-3456-4837-B62C-2965127C2DCF}" destId="{949DA1A5-9400-46CD-82A5-43A69B485C62}" srcOrd="1" destOrd="0" parTransId="{CCFA9172-7F23-4954-93F7-D8D81C7AFD8C}" sibTransId="{E96A51C3-852D-4CC7-A2B8-A842D560B443}"/>
    <dgm:cxn modelId="{79C87BBF-2E59-48FD-8813-A95B82845DCF}" srcId="{40AB0FD8-3456-4837-B62C-2965127C2DCF}" destId="{A88019D3-74A2-4FB3-8092-55E8F9A15CA1}" srcOrd="3" destOrd="0" parTransId="{FC00B6AD-9278-462D-9310-8977365746D3}" sibTransId="{2D4EAB44-FF43-421F-AD74-737C30BE9686}"/>
    <dgm:cxn modelId="{272C59C7-E1AB-441A-BCFC-7EEAB1E4C58E}" srcId="{40AB0FD8-3456-4837-B62C-2965127C2DCF}" destId="{BCEDCA95-8C6F-4650-B17A-A3BDFBA8C8A1}" srcOrd="0" destOrd="0" parTransId="{FF047E2C-11FF-4949-946B-AADA973352B7}" sibTransId="{C7138971-9961-49B7-94EF-8F9E8F9BEA92}"/>
    <dgm:cxn modelId="{E41FEDC7-BDCC-4E84-8F7F-F29ED190BA00}" srcId="{40AB0FD8-3456-4837-B62C-2965127C2DCF}" destId="{077DEF59-89F7-4CA2-8974-48BE38A49D06}" srcOrd="2" destOrd="0" parTransId="{AE6FBB6D-4C4A-46E9-A629-CA47F878398A}" sibTransId="{E5B12C8E-4455-474F-B4CE-7412F7627E3C}"/>
    <dgm:cxn modelId="{9CEF57D4-D1A1-4484-BAC1-A22F6C00297A}" type="presOf" srcId="{B8E7D4E9-058D-4D58-A355-5A9D812E2BB5}" destId="{B402DD16-1673-4760-8E93-7EA70193484C}" srcOrd="0" destOrd="0" presId="urn:microsoft.com/office/officeart/2005/8/layout/matrix1"/>
    <dgm:cxn modelId="{847677F3-3BCD-4D1A-A782-2D95C0B98107}" type="presOf" srcId="{949DA1A5-9400-46CD-82A5-43A69B485C62}" destId="{B5019675-AE73-4A51-87E2-5F6D3345A64C}" srcOrd="1" destOrd="0" presId="urn:microsoft.com/office/officeart/2005/8/layout/matrix1"/>
    <dgm:cxn modelId="{9A89DEF9-B0E0-4F46-ACCF-4284EBC4A00C}" type="presOf" srcId="{077DEF59-89F7-4CA2-8974-48BE38A49D06}" destId="{392C0978-8A11-4C6D-AFFD-5C3FE503A309}" srcOrd="0" destOrd="0" presId="urn:microsoft.com/office/officeart/2005/8/layout/matrix1"/>
    <dgm:cxn modelId="{C63DDC24-A886-4B4E-938D-D2AAC48FEC88}" type="presParOf" srcId="{B402DD16-1673-4760-8E93-7EA70193484C}" destId="{F39278F2-4AAB-4B49-9D64-E467A659CC93}" srcOrd="0" destOrd="0" presId="urn:microsoft.com/office/officeart/2005/8/layout/matrix1"/>
    <dgm:cxn modelId="{FD2FA6ED-4870-4F16-A6D7-B93993E29666}" type="presParOf" srcId="{F39278F2-4AAB-4B49-9D64-E467A659CC93}" destId="{56BC9A70-6AE9-4186-9797-FAC86521AD7D}" srcOrd="0" destOrd="0" presId="urn:microsoft.com/office/officeart/2005/8/layout/matrix1"/>
    <dgm:cxn modelId="{CD742789-7B0B-4646-BFC4-554943CC063D}" type="presParOf" srcId="{F39278F2-4AAB-4B49-9D64-E467A659CC93}" destId="{473EF798-29AC-45BF-8045-ED7C2138B348}" srcOrd="1" destOrd="0" presId="urn:microsoft.com/office/officeart/2005/8/layout/matrix1"/>
    <dgm:cxn modelId="{43CCD3C3-1E07-43D6-9E52-2376CB61F7E0}" type="presParOf" srcId="{F39278F2-4AAB-4B49-9D64-E467A659CC93}" destId="{5FE58713-10B9-4096-9C0F-AC4BD600309A}" srcOrd="2" destOrd="0" presId="urn:microsoft.com/office/officeart/2005/8/layout/matrix1"/>
    <dgm:cxn modelId="{D2E1F689-3AF8-43B0-BF66-5AA6B1810E97}" type="presParOf" srcId="{F39278F2-4AAB-4B49-9D64-E467A659CC93}" destId="{B5019675-AE73-4A51-87E2-5F6D3345A64C}" srcOrd="3" destOrd="0" presId="urn:microsoft.com/office/officeart/2005/8/layout/matrix1"/>
    <dgm:cxn modelId="{0A813E32-6838-4663-B9DE-FA374DBB4E3D}" type="presParOf" srcId="{F39278F2-4AAB-4B49-9D64-E467A659CC93}" destId="{392C0978-8A11-4C6D-AFFD-5C3FE503A309}" srcOrd="4" destOrd="0" presId="urn:microsoft.com/office/officeart/2005/8/layout/matrix1"/>
    <dgm:cxn modelId="{311CD279-590F-4FD9-872C-6322DA6E9BE7}" type="presParOf" srcId="{F39278F2-4AAB-4B49-9D64-E467A659CC93}" destId="{F351B59B-B251-4A49-96A7-6943485A1E92}" srcOrd="5" destOrd="0" presId="urn:microsoft.com/office/officeart/2005/8/layout/matrix1"/>
    <dgm:cxn modelId="{2C3DEC9F-242D-480C-9FDE-842FCC4981DB}" type="presParOf" srcId="{F39278F2-4AAB-4B49-9D64-E467A659CC93}" destId="{544592F0-360C-4051-9C5D-D3113158D8BA}" srcOrd="6" destOrd="0" presId="urn:microsoft.com/office/officeart/2005/8/layout/matrix1"/>
    <dgm:cxn modelId="{F6077E86-89E0-4CA7-92BB-71D862F9D787}" type="presParOf" srcId="{F39278F2-4AAB-4B49-9D64-E467A659CC93}" destId="{BF6F8BA3-34BD-4A49-A728-F305CDF42741}" srcOrd="7" destOrd="0" presId="urn:microsoft.com/office/officeart/2005/8/layout/matrix1"/>
    <dgm:cxn modelId="{0A53137B-7E25-470B-BBAA-618F67CCC8BA}" type="presParOf" srcId="{B402DD16-1673-4760-8E93-7EA70193484C}" destId="{78213F97-528F-4FEF-8FFE-A233B688421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3F1A7C-4EF8-4547-B709-8C6716830161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B9DD5ED-8B3F-4D4A-AC6E-0806B5468B84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Капризничает, кричит, привлекает внимание</a:t>
          </a:r>
        </a:p>
      </dgm:t>
    </dgm:pt>
    <dgm:pt modelId="{42BF71B2-33CA-4D9E-BCD4-686A5B93E036}" type="parTrans" cxnId="{B08603FB-D6FD-4A25-8F14-B11153FBD2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B3D2A90-59B2-4DB2-82A4-B5753C9580AE}" type="sibTrans" cxnId="{B08603FB-D6FD-4A25-8F14-B11153FBD2F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B84E98-2276-4408-A5F2-53AD0EE7532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Быть с ребенком рядом</a:t>
          </a:r>
        </a:p>
      </dgm:t>
    </dgm:pt>
    <dgm:pt modelId="{9F67C216-1F7A-40B7-A4AF-7F3F6D1A4015}" type="parTrans" cxnId="{0AC140BD-D76B-448A-89B8-EA1624C9E8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1AA0890-81FB-4DD4-9821-F3F6AE544737}" type="sibTrans" cxnId="{0AC140BD-D76B-448A-89B8-EA1624C9E8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E4852F5-71B8-4803-B39F-DC5D94DC9B88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Уделить время</a:t>
          </a:r>
        </a:p>
      </dgm:t>
    </dgm:pt>
    <dgm:pt modelId="{2DC26C41-ACE7-4345-9749-C3D70D2CD3D4}" type="parTrans" cxnId="{10D8969D-EDE8-4A7D-A7E7-126C1B77C4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E8F2CE-6FD5-45C5-916B-C9D5942ACD00}" type="sibTrans" cxnId="{10D8969D-EDE8-4A7D-A7E7-126C1B77C4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9014AD-8BCF-41AB-BACB-06FE964D785C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Говорит и смотрит с ненавистью</a:t>
          </a:r>
        </a:p>
      </dgm:t>
    </dgm:pt>
    <dgm:pt modelId="{602F9B06-3556-4789-813F-D92C45D5A6F0}" type="parTrans" cxnId="{E45954FC-C095-46C2-A1E3-7C05541AEA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F2EC678-E1F8-47CB-B0C6-81C54F02BFDD}" type="sibTrans" cxnId="{E45954FC-C095-46C2-A1E3-7C05541AEAA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3E1F87-5A61-4045-9D9E-D0A507B7E7D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Узнать, что происходит в саду, школе</a:t>
          </a:r>
        </a:p>
      </dgm:t>
    </dgm:pt>
    <dgm:pt modelId="{59435A3F-5A6F-4DF0-8A2F-F5807263B3AD}" type="parTrans" cxnId="{AB212BAF-0784-4270-83DA-8EDE18C8F1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9289C4-FC09-45A6-97DA-C48D533AD714}" type="sibTrans" cxnId="{AB212BAF-0784-4270-83DA-8EDE18C8F1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4B9A92-8ECD-4DE3-A5AE-42C9AEAF39A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Назвать эмоции, сказать, что вижу его состояние</a:t>
          </a:r>
        </a:p>
      </dgm:t>
    </dgm:pt>
    <dgm:pt modelId="{A24C8A1F-9E9D-4A7C-93F4-216043EE93F4}" type="parTrans" cxnId="{02347C15-6E18-4109-8319-817EB452EA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34281BA-EED2-41A9-8DF4-D8C693B9F550}" type="sibTrans" cxnId="{02347C15-6E18-4109-8319-817EB452EA8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3AE0A89-7752-462E-8F4C-ECD18927C316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Наносит вред, проверяет мир на прочность</a:t>
          </a:r>
        </a:p>
      </dgm:t>
    </dgm:pt>
    <dgm:pt modelId="{9D9C83A4-D47A-4D26-BD5E-E86BDF9CC16F}" type="parTrans" cxnId="{CAAA9074-9EF6-464E-BBD8-173E58F015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35FB0EB-258B-4A6A-A1B9-6EA385CBD037}" type="sibTrans" cxnId="{CAAA9074-9EF6-464E-BBD8-173E58F015D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FE6495A-D5D2-4D58-B65D-D997C83012D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Объяснять устройство мира</a:t>
          </a:r>
        </a:p>
      </dgm:t>
    </dgm:pt>
    <dgm:pt modelId="{B8501131-3C1C-4276-B22C-3FAAA09E269E}" type="parTrans" cxnId="{1402763B-7C63-4396-8BBE-497360ADF2C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CD9846-CA66-40D7-A7A1-E8DD6D991900}" type="sibTrans" cxnId="{1402763B-7C63-4396-8BBE-497360ADF2C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EA6D41-151D-49D2-A534-0196A8FB887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Говорить, почему что-то запрещено, что-то разрешено</a:t>
          </a:r>
        </a:p>
      </dgm:t>
    </dgm:pt>
    <dgm:pt modelId="{D5789DC1-35C7-46A0-9ED0-36474A45C476}" type="parTrans" cxnId="{7FEC550A-4EB7-4B29-AEFB-C39EB35F8E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6011C0-CAB1-48D7-BC91-A8F44E176C96}" type="sibTrans" cxnId="{7FEC550A-4EB7-4B29-AEFB-C39EB35F8EC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9334C0-6F37-4A1F-AB1F-1E49CC4255D6}" type="pres">
      <dgm:prSet presAssocID="{173F1A7C-4EF8-4547-B709-8C6716830161}" presName="Name0" presStyleCnt="0">
        <dgm:presLayoutVars>
          <dgm:dir/>
          <dgm:animLvl val="lvl"/>
          <dgm:resizeHandles val="exact"/>
        </dgm:presLayoutVars>
      </dgm:prSet>
      <dgm:spPr/>
    </dgm:pt>
    <dgm:pt modelId="{AE7125D0-E35D-4E6F-AD5F-CA3BAD2C6DA6}" type="pres">
      <dgm:prSet presAssocID="{DB9DD5ED-8B3F-4D4A-AC6E-0806B5468B84}" presName="linNode" presStyleCnt="0"/>
      <dgm:spPr/>
    </dgm:pt>
    <dgm:pt modelId="{B8165037-FAA3-44EE-8057-97411503F2A7}" type="pres">
      <dgm:prSet presAssocID="{DB9DD5ED-8B3F-4D4A-AC6E-0806B5468B8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96BA6B2B-C031-47E7-95DA-3379A3CA179F}" type="pres">
      <dgm:prSet presAssocID="{DB9DD5ED-8B3F-4D4A-AC6E-0806B5468B84}" presName="descendantText" presStyleLbl="alignAccFollowNode1" presStyleIdx="0" presStyleCnt="3">
        <dgm:presLayoutVars>
          <dgm:bulletEnabled val="1"/>
        </dgm:presLayoutVars>
      </dgm:prSet>
      <dgm:spPr/>
    </dgm:pt>
    <dgm:pt modelId="{12CEF944-584A-4850-AB12-44696575F004}" type="pres">
      <dgm:prSet presAssocID="{9B3D2A90-59B2-4DB2-82A4-B5753C9580AE}" presName="sp" presStyleCnt="0"/>
      <dgm:spPr/>
    </dgm:pt>
    <dgm:pt modelId="{D5205870-8AC6-4379-AA11-2A0FECBE290A}" type="pres">
      <dgm:prSet presAssocID="{CC9014AD-8BCF-41AB-BACB-06FE964D785C}" presName="linNode" presStyleCnt="0"/>
      <dgm:spPr/>
    </dgm:pt>
    <dgm:pt modelId="{45A22C5C-B3BF-4B5F-9FAF-BDF155DFF809}" type="pres">
      <dgm:prSet presAssocID="{CC9014AD-8BCF-41AB-BACB-06FE964D785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AF26D2C-915B-430C-8483-C7232B3C1A5B}" type="pres">
      <dgm:prSet presAssocID="{CC9014AD-8BCF-41AB-BACB-06FE964D785C}" presName="descendantText" presStyleLbl="alignAccFollowNode1" presStyleIdx="1" presStyleCnt="3">
        <dgm:presLayoutVars>
          <dgm:bulletEnabled val="1"/>
        </dgm:presLayoutVars>
      </dgm:prSet>
      <dgm:spPr/>
    </dgm:pt>
    <dgm:pt modelId="{1E36EF1A-6C87-4A6D-B588-9007A7739CF4}" type="pres">
      <dgm:prSet presAssocID="{DF2EC678-E1F8-47CB-B0C6-81C54F02BFDD}" presName="sp" presStyleCnt="0"/>
      <dgm:spPr/>
    </dgm:pt>
    <dgm:pt modelId="{92215BE2-18CA-4FC7-98D6-96F2CAA0BBA3}" type="pres">
      <dgm:prSet presAssocID="{D3AE0A89-7752-462E-8F4C-ECD18927C316}" presName="linNode" presStyleCnt="0"/>
      <dgm:spPr/>
    </dgm:pt>
    <dgm:pt modelId="{C102F038-1EE6-4239-9082-AFBC198B1EF2}" type="pres">
      <dgm:prSet presAssocID="{D3AE0A89-7752-462E-8F4C-ECD18927C31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1438E17-759A-4428-8CB7-49F36AAF97E8}" type="pres">
      <dgm:prSet presAssocID="{D3AE0A89-7752-462E-8F4C-ECD18927C316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FEC550A-4EB7-4B29-AEFB-C39EB35F8ECF}" srcId="{D3AE0A89-7752-462E-8F4C-ECD18927C316}" destId="{06EA6D41-151D-49D2-A534-0196A8FB8872}" srcOrd="1" destOrd="0" parTransId="{D5789DC1-35C7-46A0-9ED0-36474A45C476}" sibTransId="{076011C0-CAB1-48D7-BC91-A8F44E176C96}"/>
    <dgm:cxn modelId="{A3673A11-7CED-4459-9257-AA2CEBCAECD2}" type="presOf" srcId="{9C3E1F87-5A61-4045-9D9E-D0A507B7E7D5}" destId="{6AF26D2C-915B-430C-8483-C7232B3C1A5B}" srcOrd="0" destOrd="0" presId="urn:microsoft.com/office/officeart/2005/8/layout/vList5"/>
    <dgm:cxn modelId="{02347C15-6E18-4109-8319-817EB452EA82}" srcId="{CC9014AD-8BCF-41AB-BACB-06FE964D785C}" destId="{5C4B9A92-8ECD-4DE3-A5AE-42C9AEAF39A5}" srcOrd="1" destOrd="0" parTransId="{A24C8A1F-9E9D-4A7C-93F4-216043EE93F4}" sibTransId="{B34281BA-EED2-41A9-8DF4-D8C693B9F550}"/>
    <dgm:cxn modelId="{50C12E1A-8528-4912-8680-A193B7946B5A}" type="presOf" srcId="{DB9DD5ED-8B3F-4D4A-AC6E-0806B5468B84}" destId="{B8165037-FAA3-44EE-8057-97411503F2A7}" srcOrd="0" destOrd="0" presId="urn:microsoft.com/office/officeart/2005/8/layout/vList5"/>
    <dgm:cxn modelId="{4BEF5835-ACA6-4791-B4CD-4FFDE77FC87C}" type="presOf" srcId="{E3B84E98-2276-4408-A5F2-53AD0EE75327}" destId="{96BA6B2B-C031-47E7-95DA-3379A3CA179F}" srcOrd="0" destOrd="0" presId="urn:microsoft.com/office/officeart/2005/8/layout/vList5"/>
    <dgm:cxn modelId="{1402763B-7C63-4396-8BBE-497360ADF2CE}" srcId="{D3AE0A89-7752-462E-8F4C-ECD18927C316}" destId="{5FE6495A-D5D2-4D58-B65D-D997C83012D2}" srcOrd="0" destOrd="0" parTransId="{B8501131-3C1C-4276-B22C-3FAAA09E269E}" sibTransId="{19CD9846-CA66-40D7-A7A1-E8DD6D991900}"/>
    <dgm:cxn modelId="{25AE3543-02E4-411B-B4F3-7B153778D2A9}" type="presOf" srcId="{D3AE0A89-7752-462E-8F4C-ECD18927C316}" destId="{C102F038-1EE6-4239-9082-AFBC198B1EF2}" srcOrd="0" destOrd="0" presId="urn:microsoft.com/office/officeart/2005/8/layout/vList5"/>
    <dgm:cxn modelId="{CAAA9074-9EF6-464E-BBD8-173E58F015D0}" srcId="{173F1A7C-4EF8-4547-B709-8C6716830161}" destId="{D3AE0A89-7752-462E-8F4C-ECD18927C316}" srcOrd="2" destOrd="0" parTransId="{9D9C83A4-D47A-4D26-BD5E-E86BDF9CC16F}" sibTransId="{935FB0EB-258B-4A6A-A1B9-6EA385CBD037}"/>
    <dgm:cxn modelId="{671FFB7E-D001-4976-95FF-B9D27B626D8F}" type="presOf" srcId="{5FE6495A-D5D2-4D58-B65D-D997C83012D2}" destId="{D1438E17-759A-4428-8CB7-49F36AAF97E8}" srcOrd="0" destOrd="0" presId="urn:microsoft.com/office/officeart/2005/8/layout/vList5"/>
    <dgm:cxn modelId="{7C0A928E-7038-4129-BF10-6CDCED2DDC3A}" type="presOf" srcId="{CC9014AD-8BCF-41AB-BACB-06FE964D785C}" destId="{45A22C5C-B3BF-4B5F-9FAF-BDF155DFF809}" srcOrd="0" destOrd="0" presId="urn:microsoft.com/office/officeart/2005/8/layout/vList5"/>
    <dgm:cxn modelId="{DFD05594-2377-4F14-9155-49AFB0AE24F5}" type="presOf" srcId="{2E4852F5-71B8-4803-B39F-DC5D94DC9B88}" destId="{96BA6B2B-C031-47E7-95DA-3379A3CA179F}" srcOrd="0" destOrd="1" presId="urn:microsoft.com/office/officeart/2005/8/layout/vList5"/>
    <dgm:cxn modelId="{CEA76B97-CBE9-449C-8FEA-730D338061F1}" type="presOf" srcId="{06EA6D41-151D-49D2-A534-0196A8FB8872}" destId="{D1438E17-759A-4428-8CB7-49F36AAF97E8}" srcOrd="0" destOrd="1" presId="urn:microsoft.com/office/officeart/2005/8/layout/vList5"/>
    <dgm:cxn modelId="{10D8969D-EDE8-4A7D-A7E7-126C1B77C467}" srcId="{DB9DD5ED-8B3F-4D4A-AC6E-0806B5468B84}" destId="{2E4852F5-71B8-4803-B39F-DC5D94DC9B88}" srcOrd="1" destOrd="0" parTransId="{2DC26C41-ACE7-4345-9749-C3D70D2CD3D4}" sibTransId="{60E8F2CE-6FD5-45C5-916B-C9D5942ACD00}"/>
    <dgm:cxn modelId="{AB212BAF-0784-4270-83DA-8EDE18C8F1F3}" srcId="{CC9014AD-8BCF-41AB-BACB-06FE964D785C}" destId="{9C3E1F87-5A61-4045-9D9E-D0A507B7E7D5}" srcOrd="0" destOrd="0" parTransId="{59435A3F-5A6F-4DF0-8A2F-F5807263B3AD}" sibTransId="{4D9289C4-FC09-45A6-97DA-C48D533AD714}"/>
    <dgm:cxn modelId="{0AC140BD-D76B-448A-89B8-EA1624C9E809}" srcId="{DB9DD5ED-8B3F-4D4A-AC6E-0806B5468B84}" destId="{E3B84E98-2276-4408-A5F2-53AD0EE75327}" srcOrd="0" destOrd="0" parTransId="{9F67C216-1F7A-40B7-A4AF-7F3F6D1A4015}" sibTransId="{41AA0890-81FB-4DD4-9821-F3F6AE544737}"/>
    <dgm:cxn modelId="{69EE4DC4-6069-4D7A-A8AB-3ABBD36D331C}" type="presOf" srcId="{5C4B9A92-8ECD-4DE3-A5AE-42C9AEAF39A5}" destId="{6AF26D2C-915B-430C-8483-C7232B3C1A5B}" srcOrd="0" destOrd="1" presId="urn:microsoft.com/office/officeart/2005/8/layout/vList5"/>
    <dgm:cxn modelId="{42EB99F2-AACA-492C-BA74-C1C1AB36D6A6}" type="presOf" srcId="{173F1A7C-4EF8-4547-B709-8C6716830161}" destId="{689334C0-6F37-4A1F-AB1F-1E49CC4255D6}" srcOrd="0" destOrd="0" presId="urn:microsoft.com/office/officeart/2005/8/layout/vList5"/>
    <dgm:cxn modelId="{B08603FB-D6FD-4A25-8F14-B11153FBD2F7}" srcId="{173F1A7C-4EF8-4547-B709-8C6716830161}" destId="{DB9DD5ED-8B3F-4D4A-AC6E-0806B5468B84}" srcOrd="0" destOrd="0" parTransId="{42BF71B2-33CA-4D9E-BCD4-686A5B93E036}" sibTransId="{9B3D2A90-59B2-4DB2-82A4-B5753C9580AE}"/>
    <dgm:cxn modelId="{E45954FC-C095-46C2-A1E3-7C05541AEAAC}" srcId="{173F1A7C-4EF8-4547-B709-8C6716830161}" destId="{CC9014AD-8BCF-41AB-BACB-06FE964D785C}" srcOrd="1" destOrd="0" parTransId="{602F9B06-3556-4789-813F-D92C45D5A6F0}" sibTransId="{DF2EC678-E1F8-47CB-B0C6-81C54F02BFDD}"/>
    <dgm:cxn modelId="{67827147-FC3F-4DDC-A98C-EA0CDA1FA51A}" type="presParOf" srcId="{689334C0-6F37-4A1F-AB1F-1E49CC4255D6}" destId="{AE7125D0-E35D-4E6F-AD5F-CA3BAD2C6DA6}" srcOrd="0" destOrd="0" presId="urn:microsoft.com/office/officeart/2005/8/layout/vList5"/>
    <dgm:cxn modelId="{B5D02C60-085D-4724-AFA7-5913C221989B}" type="presParOf" srcId="{AE7125D0-E35D-4E6F-AD5F-CA3BAD2C6DA6}" destId="{B8165037-FAA3-44EE-8057-97411503F2A7}" srcOrd="0" destOrd="0" presId="urn:microsoft.com/office/officeart/2005/8/layout/vList5"/>
    <dgm:cxn modelId="{3D39F635-B7C8-4113-9D41-2AC71A449B78}" type="presParOf" srcId="{AE7125D0-E35D-4E6F-AD5F-CA3BAD2C6DA6}" destId="{96BA6B2B-C031-47E7-95DA-3379A3CA179F}" srcOrd="1" destOrd="0" presId="urn:microsoft.com/office/officeart/2005/8/layout/vList5"/>
    <dgm:cxn modelId="{8C164CDE-0105-47E9-85B0-E823D2CE580A}" type="presParOf" srcId="{689334C0-6F37-4A1F-AB1F-1E49CC4255D6}" destId="{12CEF944-584A-4850-AB12-44696575F004}" srcOrd="1" destOrd="0" presId="urn:microsoft.com/office/officeart/2005/8/layout/vList5"/>
    <dgm:cxn modelId="{9FD46289-06B0-4106-BE9F-AAA8FF968A36}" type="presParOf" srcId="{689334C0-6F37-4A1F-AB1F-1E49CC4255D6}" destId="{D5205870-8AC6-4379-AA11-2A0FECBE290A}" srcOrd="2" destOrd="0" presId="urn:microsoft.com/office/officeart/2005/8/layout/vList5"/>
    <dgm:cxn modelId="{0EAFC70F-E6F4-4DB5-A5A9-1F1413DBD9C0}" type="presParOf" srcId="{D5205870-8AC6-4379-AA11-2A0FECBE290A}" destId="{45A22C5C-B3BF-4B5F-9FAF-BDF155DFF809}" srcOrd="0" destOrd="0" presId="urn:microsoft.com/office/officeart/2005/8/layout/vList5"/>
    <dgm:cxn modelId="{7110F268-1C61-4BB5-9057-764C177842E4}" type="presParOf" srcId="{D5205870-8AC6-4379-AA11-2A0FECBE290A}" destId="{6AF26D2C-915B-430C-8483-C7232B3C1A5B}" srcOrd="1" destOrd="0" presId="urn:microsoft.com/office/officeart/2005/8/layout/vList5"/>
    <dgm:cxn modelId="{D4FD86C0-31E4-4885-AC31-4CE397AB58B7}" type="presParOf" srcId="{689334C0-6F37-4A1F-AB1F-1E49CC4255D6}" destId="{1E36EF1A-6C87-4A6D-B588-9007A7739CF4}" srcOrd="3" destOrd="0" presId="urn:microsoft.com/office/officeart/2005/8/layout/vList5"/>
    <dgm:cxn modelId="{1F792B9C-C5B7-4D01-A913-C9D1005736A8}" type="presParOf" srcId="{689334C0-6F37-4A1F-AB1F-1E49CC4255D6}" destId="{92215BE2-18CA-4FC7-98D6-96F2CAA0BBA3}" srcOrd="4" destOrd="0" presId="urn:microsoft.com/office/officeart/2005/8/layout/vList5"/>
    <dgm:cxn modelId="{6FF78365-8695-4E71-A4D0-D5CB03B2A2CA}" type="presParOf" srcId="{92215BE2-18CA-4FC7-98D6-96F2CAA0BBA3}" destId="{C102F038-1EE6-4239-9082-AFBC198B1EF2}" srcOrd="0" destOrd="0" presId="urn:microsoft.com/office/officeart/2005/8/layout/vList5"/>
    <dgm:cxn modelId="{C7F877CF-6E21-4F83-83E8-EEA3D602C9D5}" type="presParOf" srcId="{92215BE2-18CA-4FC7-98D6-96F2CAA0BBA3}" destId="{D1438E17-759A-4428-8CB7-49F36AAF97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D46F57-CDBE-4F8B-B8EC-4BEE6A8C3DD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362D59C-FEA6-4224-BDA7-8953868F5996}">
      <dgm:prSet phldrT="[Текст]"/>
      <dgm:spPr/>
      <dgm:t>
        <a:bodyPr/>
        <a:lstStyle/>
        <a:p>
          <a:r>
            <a:rPr lang="ru-RU" dirty="0"/>
            <a:t>Ярость и злость</a:t>
          </a:r>
        </a:p>
      </dgm:t>
    </dgm:pt>
    <dgm:pt modelId="{E43F2103-49DC-4075-91A0-27BC096D239A}" type="parTrans" cxnId="{9F82217E-24F4-46DE-BA93-1F1FA89DF718}">
      <dgm:prSet/>
      <dgm:spPr/>
      <dgm:t>
        <a:bodyPr/>
        <a:lstStyle/>
        <a:p>
          <a:endParaRPr lang="ru-RU"/>
        </a:p>
      </dgm:t>
    </dgm:pt>
    <dgm:pt modelId="{C26F4BC4-796C-4636-AB54-48C48FDDD339}" type="sibTrans" cxnId="{9F82217E-24F4-46DE-BA93-1F1FA89DF718}">
      <dgm:prSet/>
      <dgm:spPr/>
      <dgm:t>
        <a:bodyPr/>
        <a:lstStyle/>
        <a:p>
          <a:endParaRPr lang="ru-RU"/>
        </a:p>
      </dgm:t>
    </dgm:pt>
    <dgm:pt modelId="{D8660A74-6DD5-4FA9-ABFA-FE23A8FAC840}">
      <dgm:prSet phldrT="[Текст]"/>
      <dgm:spPr/>
      <dgm:t>
        <a:bodyPr/>
        <a:lstStyle/>
        <a:p>
          <a:r>
            <a:rPr lang="ru-RU" dirty="0"/>
            <a:t>Понять, что защищает и отстаивает</a:t>
          </a:r>
        </a:p>
      </dgm:t>
    </dgm:pt>
    <dgm:pt modelId="{2805132D-3CD1-42F2-8E53-2DD9EBACD114}" type="parTrans" cxnId="{16FFD76E-ACC3-4C21-BC17-34490D71467C}">
      <dgm:prSet/>
      <dgm:spPr/>
      <dgm:t>
        <a:bodyPr/>
        <a:lstStyle/>
        <a:p>
          <a:endParaRPr lang="ru-RU"/>
        </a:p>
      </dgm:t>
    </dgm:pt>
    <dgm:pt modelId="{A63CE9FC-BE22-4882-9ACC-0DE3A974588D}" type="sibTrans" cxnId="{16FFD76E-ACC3-4C21-BC17-34490D71467C}">
      <dgm:prSet/>
      <dgm:spPr/>
      <dgm:t>
        <a:bodyPr/>
        <a:lstStyle/>
        <a:p>
          <a:endParaRPr lang="ru-RU"/>
        </a:p>
      </dgm:t>
    </dgm:pt>
    <dgm:pt modelId="{2D33DBF7-3BA2-457C-A9C2-81491EE7941D}">
      <dgm:prSet phldrT="[Текст]"/>
      <dgm:spPr/>
      <dgm:t>
        <a:bodyPr/>
        <a:lstStyle/>
        <a:p>
          <a:r>
            <a:rPr lang="ru-RU" dirty="0"/>
            <a:t>Поддержать эту ценность</a:t>
          </a:r>
        </a:p>
      </dgm:t>
    </dgm:pt>
    <dgm:pt modelId="{151644E3-A9F9-4697-8018-B835A40A7017}" type="parTrans" cxnId="{B5852A6F-8070-4265-AB8F-83FB19765762}">
      <dgm:prSet/>
      <dgm:spPr/>
      <dgm:t>
        <a:bodyPr/>
        <a:lstStyle/>
        <a:p>
          <a:endParaRPr lang="ru-RU"/>
        </a:p>
      </dgm:t>
    </dgm:pt>
    <dgm:pt modelId="{A5E5F530-7877-461B-9947-6CCFCB684B28}" type="sibTrans" cxnId="{B5852A6F-8070-4265-AB8F-83FB19765762}">
      <dgm:prSet/>
      <dgm:spPr/>
      <dgm:t>
        <a:bodyPr/>
        <a:lstStyle/>
        <a:p>
          <a:endParaRPr lang="ru-RU"/>
        </a:p>
      </dgm:t>
    </dgm:pt>
    <dgm:pt modelId="{EC589E4B-29E8-4C19-83DC-D09EB3706686}">
      <dgm:prSet phldrT="[Текст]"/>
      <dgm:spPr/>
      <dgm:t>
        <a:bodyPr/>
        <a:lstStyle/>
        <a:p>
          <a:r>
            <a:rPr lang="ru-RU" dirty="0"/>
            <a:t>Грусть и печаль</a:t>
          </a:r>
        </a:p>
      </dgm:t>
    </dgm:pt>
    <dgm:pt modelId="{E6A65813-DD30-4BFF-9B66-158E9EA7A9D9}" type="parTrans" cxnId="{67A651A8-9E73-4EA7-96A6-CA8F3C57CB7B}">
      <dgm:prSet/>
      <dgm:spPr/>
      <dgm:t>
        <a:bodyPr/>
        <a:lstStyle/>
        <a:p>
          <a:endParaRPr lang="ru-RU"/>
        </a:p>
      </dgm:t>
    </dgm:pt>
    <dgm:pt modelId="{11CFE360-C6E3-48B8-B43E-BCD2E2E70E18}" type="sibTrans" cxnId="{67A651A8-9E73-4EA7-96A6-CA8F3C57CB7B}">
      <dgm:prSet/>
      <dgm:spPr/>
      <dgm:t>
        <a:bodyPr/>
        <a:lstStyle/>
        <a:p>
          <a:endParaRPr lang="ru-RU"/>
        </a:p>
      </dgm:t>
    </dgm:pt>
    <dgm:pt modelId="{2CDF74F8-CD1D-4F34-A19C-B6060C1CDB8E}">
      <dgm:prSet phldrT="[Текст]"/>
      <dgm:spPr/>
      <dgm:t>
        <a:bodyPr/>
        <a:lstStyle/>
        <a:p>
          <a:r>
            <a:rPr lang="ru-RU" dirty="0"/>
            <a:t>Сопереживать и сочувствовать</a:t>
          </a:r>
        </a:p>
      </dgm:t>
    </dgm:pt>
    <dgm:pt modelId="{00C55D36-D6BB-4542-B5E3-F7DFB50B6519}" type="parTrans" cxnId="{41BA0FD1-628A-4A91-BB61-97DA15F33D11}">
      <dgm:prSet/>
      <dgm:spPr/>
      <dgm:t>
        <a:bodyPr/>
        <a:lstStyle/>
        <a:p>
          <a:endParaRPr lang="ru-RU"/>
        </a:p>
      </dgm:t>
    </dgm:pt>
    <dgm:pt modelId="{F994D5F7-DFEF-4EAE-8EA0-EBEC1BD3B500}" type="sibTrans" cxnId="{41BA0FD1-628A-4A91-BB61-97DA15F33D11}">
      <dgm:prSet/>
      <dgm:spPr/>
      <dgm:t>
        <a:bodyPr/>
        <a:lstStyle/>
        <a:p>
          <a:endParaRPr lang="ru-RU"/>
        </a:p>
      </dgm:t>
    </dgm:pt>
    <dgm:pt modelId="{7D1A181D-B18D-45F2-A540-590BAE907A8E}">
      <dgm:prSet phldrT="[Текст]"/>
      <dgm:spPr/>
      <dgm:t>
        <a:bodyPr/>
        <a:lstStyle/>
        <a:p>
          <a:r>
            <a:rPr lang="ru-RU" dirty="0"/>
            <a:t>Вспоминать и восстанавливать</a:t>
          </a:r>
        </a:p>
      </dgm:t>
    </dgm:pt>
    <dgm:pt modelId="{CE3589FB-2533-471A-B0A3-B987DA8F0C59}" type="parTrans" cxnId="{AFCE3FEB-4E51-4DFE-8547-78DB2CE6FDA0}">
      <dgm:prSet/>
      <dgm:spPr/>
      <dgm:t>
        <a:bodyPr/>
        <a:lstStyle/>
        <a:p>
          <a:endParaRPr lang="ru-RU"/>
        </a:p>
      </dgm:t>
    </dgm:pt>
    <dgm:pt modelId="{616572B1-93E0-4096-A42E-3416B0050606}" type="sibTrans" cxnId="{AFCE3FEB-4E51-4DFE-8547-78DB2CE6FDA0}">
      <dgm:prSet/>
      <dgm:spPr/>
      <dgm:t>
        <a:bodyPr/>
        <a:lstStyle/>
        <a:p>
          <a:endParaRPr lang="ru-RU"/>
        </a:p>
      </dgm:t>
    </dgm:pt>
    <dgm:pt modelId="{5985102C-1654-4DF0-A5C6-0595A7972281}">
      <dgm:prSet phldrT="[Текст]"/>
      <dgm:spPr/>
      <dgm:t>
        <a:bodyPr/>
        <a:lstStyle/>
        <a:p>
          <a:r>
            <a:rPr lang="ru-RU" dirty="0"/>
            <a:t>Не показывает эмоции</a:t>
          </a:r>
        </a:p>
      </dgm:t>
    </dgm:pt>
    <dgm:pt modelId="{4B62FFF7-82EB-4F37-A2EF-0A30153F828B}" type="parTrans" cxnId="{B3BB6E95-640B-4E5A-B7E0-6584F46546C3}">
      <dgm:prSet/>
      <dgm:spPr/>
      <dgm:t>
        <a:bodyPr/>
        <a:lstStyle/>
        <a:p>
          <a:endParaRPr lang="ru-RU"/>
        </a:p>
      </dgm:t>
    </dgm:pt>
    <dgm:pt modelId="{FCE133B1-1116-4402-9A84-2F9FF7CA10C1}" type="sibTrans" cxnId="{B3BB6E95-640B-4E5A-B7E0-6584F46546C3}">
      <dgm:prSet/>
      <dgm:spPr/>
      <dgm:t>
        <a:bodyPr/>
        <a:lstStyle/>
        <a:p>
          <a:endParaRPr lang="ru-RU"/>
        </a:p>
      </dgm:t>
    </dgm:pt>
    <dgm:pt modelId="{7DD3BE13-A384-4F1E-832A-115843B6A3CC}">
      <dgm:prSet phldrT="[Текст]"/>
      <dgm:spPr/>
      <dgm:t>
        <a:bodyPr/>
        <a:lstStyle/>
        <a:p>
          <a:r>
            <a:rPr lang="ru-RU" dirty="0"/>
            <a:t>Делиться своими переживаниями</a:t>
          </a:r>
        </a:p>
      </dgm:t>
    </dgm:pt>
    <dgm:pt modelId="{77FC0C29-2B24-4262-B824-2FF397A3264A}" type="parTrans" cxnId="{1BFDE65C-9A28-4D61-963C-584B4CDF8ECB}">
      <dgm:prSet/>
      <dgm:spPr/>
      <dgm:t>
        <a:bodyPr/>
        <a:lstStyle/>
        <a:p>
          <a:endParaRPr lang="ru-RU"/>
        </a:p>
      </dgm:t>
    </dgm:pt>
    <dgm:pt modelId="{DBEAEFFE-0A17-475E-80B9-BA249941D9A5}" type="sibTrans" cxnId="{1BFDE65C-9A28-4D61-963C-584B4CDF8ECB}">
      <dgm:prSet/>
      <dgm:spPr/>
      <dgm:t>
        <a:bodyPr/>
        <a:lstStyle/>
        <a:p>
          <a:endParaRPr lang="ru-RU"/>
        </a:p>
      </dgm:t>
    </dgm:pt>
    <dgm:pt modelId="{599A8534-EF29-41A4-A855-3B8A347AE166}">
      <dgm:prSet phldrT="[Текст]"/>
      <dgm:spPr/>
      <dgm:t>
        <a:bodyPr/>
        <a:lstStyle/>
        <a:p>
          <a:r>
            <a:rPr lang="ru-RU" dirty="0"/>
            <a:t>Дать возможность оставить при себе</a:t>
          </a:r>
        </a:p>
      </dgm:t>
    </dgm:pt>
    <dgm:pt modelId="{A7ACE9E2-A361-4263-81B4-523430D8A54F}" type="parTrans" cxnId="{480AF0DC-1DD7-4730-B090-1D74A107C266}">
      <dgm:prSet/>
      <dgm:spPr/>
      <dgm:t>
        <a:bodyPr/>
        <a:lstStyle/>
        <a:p>
          <a:endParaRPr lang="ru-RU"/>
        </a:p>
      </dgm:t>
    </dgm:pt>
    <dgm:pt modelId="{B8B3AD00-E028-4DD1-BF38-3084E4B1C0A3}" type="sibTrans" cxnId="{480AF0DC-1DD7-4730-B090-1D74A107C266}">
      <dgm:prSet/>
      <dgm:spPr/>
      <dgm:t>
        <a:bodyPr/>
        <a:lstStyle/>
        <a:p>
          <a:endParaRPr lang="ru-RU"/>
        </a:p>
      </dgm:t>
    </dgm:pt>
    <dgm:pt modelId="{E3B5DF8B-15A1-44EC-84A1-228C75C5521C}" type="pres">
      <dgm:prSet presAssocID="{4ED46F57-CDBE-4F8B-B8EC-4BEE6A8C3DD4}" presName="Name0" presStyleCnt="0">
        <dgm:presLayoutVars>
          <dgm:dir/>
          <dgm:animLvl val="lvl"/>
          <dgm:resizeHandles val="exact"/>
        </dgm:presLayoutVars>
      </dgm:prSet>
      <dgm:spPr/>
    </dgm:pt>
    <dgm:pt modelId="{1E7C9D50-CA7F-40DB-A243-71BB66C03316}" type="pres">
      <dgm:prSet presAssocID="{1362D59C-FEA6-4224-BDA7-8953868F5996}" presName="linNode" presStyleCnt="0"/>
      <dgm:spPr/>
    </dgm:pt>
    <dgm:pt modelId="{BA83A89C-14F0-4083-826C-E0ECD55D5695}" type="pres">
      <dgm:prSet presAssocID="{1362D59C-FEA6-4224-BDA7-8953868F599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3701F1F-2B29-4C7D-A067-67CFB53E0C38}" type="pres">
      <dgm:prSet presAssocID="{1362D59C-FEA6-4224-BDA7-8953868F5996}" presName="descendantText" presStyleLbl="alignAccFollowNode1" presStyleIdx="0" presStyleCnt="3">
        <dgm:presLayoutVars>
          <dgm:bulletEnabled val="1"/>
        </dgm:presLayoutVars>
      </dgm:prSet>
      <dgm:spPr/>
    </dgm:pt>
    <dgm:pt modelId="{96F5A32C-1A6B-418B-BB19-13A6E83A7755}" type="pres">
      <dgm:prSet presAssocID="{C26F4BC4-796C-4636-AB54-48C48FDDD339}" presName="sp" presStyleCnt="0"/>
      <dgm:spPr/>
    </dgm:pt>
    <dgm:pt modelId="{CC6D008D-47B1-4579-B245-963E3D8DA62D}" type="pres">
      <dgm:prSet presAssocID="{EC589E4B-29E8-4C19-83DC-D09EB3706686}" presName="linNode" presStyleCnt="0"/>
      <dgm:spPr/>
    </dgm:pt>
    <dgm:pt modelId="{99B0E4C1-400B-4A03-A8E5-B44A4539E858}" type="pres">
      <dgm:prSet presAssocID="{EC589E4B-29E8-4C19-83DC-D09EB370668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5497AA4-1D61-485A-909D-8953D52F3052}" type="pres">
      <dgm:prSet presAssocID="{EC589E4B-29E8-4C19-83DC-D09EB3706686}" presName="descendantText" presStyleLbl="alignAccFollowNode1" presStyleIdx="1" presStyleCnt="3">
        <dgm:presLayoutVars>
          <dgm:bulletEnabled val="1"/>
        </dgm:presLayoutVars>
      </dgm:prSet>
      <dgm:spPr/>
    </dgm:pt>
    <dgm:pt modelId="{2870C3A0-D77A-4FE7-8E50-D833738D1A24}" type="pres">
      <dgm:prSet presAssocID="{11CFE360-C6E3-48B8-B43E-BCD2E2E70E18}" presName="sp" presStyleCnt="0"/>
      <dgm:spPr/>
    </dgm:pt>
    <dgm:pt modelId="{A93464F6-6D7D-49CC-934D-837337839429}" type="pres">
      <dgm:prSet presAssocID="{5985102C-1654-4DF0-A5C6-0595A7972281}" presName="linNode" presStyleCnt="0"/>
      <dgm:spPr/>
    </dgm:pt>
    <dgm:pt modelId="{C7FBC4D4-BB42-45FF-B396-F366F128F0C2}" type="pres">
      <dgm:prSet presAssocID="{5985102C-1654-4DF0-A5C6-0595A797228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A6C1BA3-E976-45AE-8AA9-957BA3A41A2A}" type="pres">
      <dgm:prSet presAssocID="{5985102C-1654-4DF0-A5C6-0595A797228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3683420-A882-4492-8A63-D87BE4B879E0}" type="presOf" srcId="{2CDF74F8-CD1D-4F34-A19C-B6060C1CDB8E}" destId="{15497AA4-1D61-485A-909D-8953D52F3052}" srcOrd="0" destOrd="0" presId="urn:microsoft.com/office/officeart/2005/8/layout/vList5"/>
    <dgm:cxn modelId="{1BFDE65C-9A28-4D61-963C-584B4CDF8ECB}" srcId="{5985102C-1654-4DF0-A5C6-0595A7972281}" destId="{7DD3BE13-A384-4F1E-832A-115843B6A3CC}" srcOrd="0" destOrd="0" parTransId="{77FC0C29-2B24-4262-B824-2FF397A3264A}" sibTransId="{DBEAEFFE-0A17-475E-80B9-BA249941D9A5}"/>
    <dgm:cxn modelId="{F1AE3066-43B5-4BCF-837A-4E7BD9821102}" type="presOf" srcId="{EC589E4B-29E8-4C19-83DC-D09EB3706686}" destId="{99B0E4C1-400B-4A03-A8E5-B44A4539E858}" srcOrd="0" destOrd="0" presId="urn:microsoft.com/office/officeart/2005/8/layout/vList5"/>
    <dgm:cxn modelId="{6801D468-1A37-4799-AC50-7CCBFEF46C48}" type="presOf" srcId="{D8660A74-6DD5-4FA9-ABFA-FE23A8FAC840}" destId="{73701F1F-2B29-4C7D-A067-67CFB53E0C38}" srcOrd="0" destOrd="0" presId="urn:microsoft.com/office/officeart/2005/8/layout/vList5"/>
    <dgm:cxn modelId="{16FFD76E-ACC3-4C21-BC17-34490D71467C}" srcId="{1362D59C-FEA6-4224-BDA7-8953868F5996}" destId="{D8660A74-6DD5-4FA9-ABFA-FE23A8FAC840}" srcOrd="0" destOrd="0" parTransId="{2805132D-3CD1-42F2-8E53-2DD9EBACD114}" sibTransId="{A63CE9FC-BE22-4882-9ACC-0DE3A974588D}"/>
    <dgm:cxn modelId="{B5852A6F-8070-4265-AB8F-83FB19765762}" srcId="{1362D59C-FEA6-4224-BDA7-8953868F5996}" destId="{2D33DBF7-3BA2-457C-A9C2-81491EE7941D}" srcOrd="1" destOrd="0" parTransId="{151644E3-A9F9-4697-8018-B835A40A7017}" sibTransId="{A5E5F530-7877-461B-9947-6CCFCB684B28}"/>
    <dgm:cxn modelId="{4E791B73-DB15-455B-8A10-717EAC451CEA}" type="presOf" srcId="{5985102C-1654-4DF0-A5C6-0595A7972281}" destId="{C7FBC4D4-BB42-45FF-B396-F366F128F0C2}" srcOrd="0" destOrd="0" presId="urn:microsoft.com/office/officeart/2005/8/layout/vList5"/>
    <dgm:cxn modelId="{CE3A1B79-EDA5-46DC-8649-5229EC6BF201}" type="presOf" srcId="{599A8534-EF29-41A4-A855-3B8A347AE166}" destId="{3A6C1BA3-E976-45AE-8AA9-957BA3A41A2A}" srcOrd="0" destOrd="1" presId="urn:microsoft.com/office/officeart/2005/8/layout/vList5"/>
    <dgm:cxn modelId="{9F82217E-24F4-46DE-BA93-1F1FA89DF718}" srcId="{4ED46F57-CDBE-4F8B-B8EC-4BEE6A8C3DD4}" destId="{1362D59C-FEA6-4224-BDA7-8953868F5996}" srcOrd="0" destOrd="0" parTransId="{E43F2103-49DC-4075-91A0-27BC096D239A}" sibTransId="{C26F4BC4-796C-4636-AB54-48C48FDDD339}"/>
    <dgm:cxn modelId="{1D6A1695-3366-4608-8258-4C6A9008ECA2}" type="presOf" srcId="{7DD3BE13-A384-4F1E-832A-115843B6A3CC}" destId="{3A6C1BA3-E976-45AE-8AA9-957BA3A41A2A}" srcOrd="0" destOrd="0" presId="urn:microsoft.com/office/officeart/2005/8/layout/vList5"/>
    <dgm:cxn modelId="{B3BB6E95-640B-4E5A-B7E0-6584F46546C3}" srcId="{4ED46F57-CDBE-4F8B-B8EC-4BEE6A8C3DD4}" destId="{5985102C-1654-4DF0-A5C6-0595A7972281}" srcOrd="2" destOrd="0" parTransId="{4B62FFF7-82EB-4F37-A2EF-0A30153F828B}" sibTransId="{FCE133B1-1116-4402-9A84-2F9FF7CA10C1}"/>
    <dgm:cxn modelId="{67A651A8-9E73-4EA7-96A6-CA8F3C57CB7B}" srcId="{4ED46F57-CDBE-4F8B-B8EC-4BEE6A8C3DD4}" destId="{EC589E4B-29E8-4C19-83DC-D09EB3706686}" srcOrd="1" destOrd="0" parTransId="{E6A65813-DD30-4BFF-9B66-158E9EA7A9D9}" sibTransId="{11CFE360-C6E3-48B8-B43E-BCD2E2E70E18}"/>
    <dgm:cxn modelId="{41BA0FD1-628A-4A91-BB61-97DA15F33D11}" srcId="{EC589E4B-29E8-4C19-83DC-D09EB3706686}" destId="{2CDF74F8-CD1D-4F34-A19C-B6060C1CDB8E}" srcOrd="0" destOrd="0" parTransId="{00C55D36-D6BB-4542-B5E3-F7DFB50B6519}" sibTransId="{F994D5F7-DFEF-4EAE-8EA0-EBEC1BD3B500}"/>
    <dgm:cxn modelId="{FE12EAD4-DF1A-45CB-BC6E-FB4E08D26848}" type="presOf" srcId="{2D33DBF7-3BA2-457C-A9C2-81491EE7941D}" destId="{73701F1F-2B29-4C7D-A067-67CFB53E0C38}" srcOrd="0" destOrd="1" presId="urn:microsoft.com/office/officeart/2005/8/layout/vList5"/>
    <dgm:cxn modelId="{480AF0DC-1DD7-4730-B090-1D74A107C266}" srcId="{5985102C-1654-4DF0-A5C6-0595A7972281}" destId="{599A8534-EF29-41A4-A855-3B8A347AE166}" srcOrd="1" destOrd="0" parTransId="{A7ACE9E2-A361-4263-81B4-523430D8A54F}" sibTransId="{B8B3AD00-E028-4DD1-BF38-3084E4B1C0A3}"/>
    <dgm:cxn modelId="{031B78E6-8274-435F-9066-9927A33F0D71}" type="presOf" srcId="{1362D59C-FEA6-4224-BDA7-8953868F5996}" destId="{BA83A89C-14F0-4083-826C-E0ECD55D5695}" srcOrd="0" destOrd="0" presId="urn:microsoft.com/office/officeart/2005/8/layout/vList5"/>
    <dgm:cxn modelId="{AFCE3FEB-4E51-4DFE-8547-78DB2CE6FDA0}" srcId="{EC589E4B-29E8-4C19-83DC-D09EB3706686}" destId="{7D1A181D-B18D-45F2-A540-590BAE907A8E}" srcOrd="1" destOrd="0" parTransId="{CE3589FB-2533-471A-B0A3-B987DA8F0C59}" sibTransId="{616572B1-93E0-4096-A42E-3416B0050606}"/>
    <dgm:cxn modelId="{4F1125F5-C289-4912-BB46-4132C3E65D70}" type="presOf" srcId="{4ED46F57-CDBE-4F8B-B8EC-4BEE6A8C3DD4}" destId="{E3B5DF8B-15A1-44EC-84A1-228C75C5521C}" srcOrd="0" destOrd="0" presId="urn:microsoft.com/office/officeart/2005/8/layout/vList5"/>
    <dgm:cxn modelId="{7B2CF4F8-5FA0-4DD8-AAD6-F2A0A4D1F6ED}" type="presOf" srcId="{7D1A181D-B18D-45F2-A540-590BAE907A8E}" destId="{15497AA4-1D61-485A-909D-8953D52F3052}" srcOrd="0" destOrd="1" presId="urn:microsoft.com/office/officeart/2005/8/layout/vList5"/>
    <dgm:cxn modelId="{6014F7FF-2EEB-47EB-9DA1-F423E0DD056D}" type="presParOf" srcId="{E3B5DF8B-15A1-44EC-84A1-228C75C5521C}" destId="{1E7C9D50-CA7F-40DB-A243-71BB66C03316}" srcOrd="0" destOrd="0" presId="urn:microsoft.com/office/officeart/2005/8/layout/vList5"/>
    <dgm:cxn modelId="{3FDA026C-0DB7-4788-AA5F-7204EECAE9EE}" type="presParOf" srcId="{1E7C9D50-CA7F-40DB-A243-71BB66C03316}" destId="{BA83A89C-14F0-4083-826C-E0ECD55D5695}" srcOrd="0" destOrd="0" presId="urn:microsoft.com/office/officeart/2005/8/layout/vList5"/>
    <dgm:cxn modelId="{C2454BEE-76E3-49FC-92BF-3E1374B86EB4}" type="presParOf" srcId="{1E7C9D50-CA7F-40DB-A243-71BB66C03316}" destId="{73701F1F-2B29-4C7D-A067-67CFB53E0C38}" srcOrd="1" destOrd="0" presId="urn:microsoft.com/office/officeart/2005/8/layout/vList5"/>
    <dgm:cxn modelId="{B9EC8B31-83AF-46F6-953E-9FEF8D2C5667}" type="presParOf" srcId="{E3B5DF8B-15A1-44EC-84A1-228C75C5521C}" destId="{96F5A32C-1A6B-418B-BB19-13A6E83A7755}" srcOrd="1" destOrd="0" presId="urn:microsoft.com/office/officeart/2005/8/layout/vList5"/>
    <dgm:cxn modelId="{AB478738-12F7-48D6-A6B1-912431374B81}" type="presParOf" srcId="{E3B5DF8B-15A1-44EC-84A1-228C75C5521C}" destId="{CC6D008D-47B1-4579-B245-963E3D8DA62D}" srcOrd="2" destOrd="0" presId="urn:microsoft.com/office/officeart/2005/8/layout/vList5"/>
    <dgm:cxn modelId="{14B1C321-8F13-48CE-BF3D-EDB30D4180E3}" type="presParOf" srcId="{CC6D008D-47B1-4579-B245-963E3D8DA62D}" destId="{99B0E4C1-400B-4A03-A8E5-B44A4539E858}" srcOrd="0" destOrd="0" presId="urn:microsoft.com/office/officeart/2005/8/layout/vList5"/>
    <dgm:cxn modelId="{E76AB568-5190-40EB-94C5-64A6896E53FC}" type="presParOf" srcId="{CC6D008D-47B1-4579-B245-963E3D8DA62D}" destId="{15497AA4-1D61-485A-909D-8953D52F3052}" srcOrd="1" destOrd="0" presId="urn:microsoft.com/office/officeart/2005/8/layout/vList5"/>
    <dgm:cxn modelId="{BB88793E-EADA-4936-8332-26EA91DBA7C4}" type="presParOf" srcId="{E3B5DF8B-15A1-44EC-84A1-228C75C5521C}" destId="{2870C3A0-D77A-4FE7-8E50-D833738D1A24}" srcOrd="3" destOrd="0" presId="urn:microsoft.com/office/officeart/2005/8/layout/vList5"/>
    <dgm:cxn modelId="{3CB362FF-5E86-4FE9-BED8-DD4AD11DBF3C}" type="presParOf" srcId="{E3B5DF8B-15A1-44EC-84A1-228C75C5521C}" destId="{A93464F6-6D7D-49CC-934D-837337839429}" srcOrd="4" destOrd="0" presId="urn:microsoft.com/office/officeart/2005/8/layout/vList5"/>
    <dgm:cxn modelId="{A29E15C4-5884-4E7A-8ED1-E48B7107E1DD}" type="presParOf" srcId="{A93464F6-6D7D-49CC-934D-837337839429}" destId="{C7FBC4D4-BB42-45FF-B396-F366F128F0C2}" srcOrd="0" destOrd="0" presId="urn:microsoft.com/office/officeart/2005/8/layout/vList5"/>
    <dgm:cxn modelId="{0536732E-436C-4894-B7F9-367DBC63272E}" type="presParOf" srcId="{A93464F6-6D7D-49CC-934D-837337839429}" destId="{3A6C1BA3-E976-45AE-8AA9-957BA3A41A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C9A70-6AE9-4186-9797-FAC86521AD7D}">
      <dsp:nvSpPr>
        <dsp:cNvPr id="0" name=""/>
        <dsp:cNvSpPr/>
      </dsp:nvSpPr>
      <dsp:spPr>
        <a:xfrm rot="16200000">
          <a:off x="677333" y="-677333"/>
          <a:ext cx="2709333" cy="4064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tx1"/>
              </a:solidFill>
            </a:rPr>
            <a:t>Обеспечивать безопасность</a:t>
          </a:r>
        </a:p>
      </dsp:txBody>
      <dsp:txXfrm rot="5400000">
        <a:off x="-1" y="1"/>
        <a:ext cx="4064000" cy="2032000"/>
      </dsp:txXfrm>
    </dsp:sp>
    <dsp:sp modelId="{5FE58713-10B9-4096-9C0F-AC4BD600309A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tx1"/>
              </a:solidFill>
            </a:rPr>
            <a:t>Уделять внимание эмоциям</a:t>
          </a:r>
        </a:p>
      </dsp:txBody>
      <dsp:txXfrm>
        <a:off x="4064000" y="0"/>
        <a:ext cx="4064000" cy="2032000"/>
      </dsp:txXfrm>
    </dsp:sp>
    <dsp:sp modelId="{392C0978-8A11-4C6D-AFFD-5C3FE503A309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tx1"/>
              </a:solidFill>
            </a:rPr>
            <a:t>Вести конструктивный диалог</a:t>
          </a:r>
        </a:p>
      </dsp:txBody>
      <dsp:txXfrm rot="10800000">
        <a:off x="0" y="3386666"/>
        <a:ext cx="4064000" cy="2032000"/>
      </dsp:txXfrm>
    </dsp:sp>
    <dsp:sp modelId="{544592F0-360C-4051-9C5D-D3113158D8BA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tx1"/>
              </a:solidFill>
            </a:rPr>
            <a:t>Вдохновлять и мотивировать</a:t>
          </a:r>
        </a:p>
      </dsp:txBody>
      <dsp:txXfrm rot="-5400000">
        <a:off x="4063999" y="3386666"/>
        <a:ext cx="4064000" cy="2032000"/>
      </dsp:txXfrm>
    </dsp:sp>
    <dsp:sp modelId="{78213F97-528F-4FEF-8FFE-A233B6884213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>
              <a:solidFill>
                <a:schemeClr val="tx1"/>
              </a:solidFill>
            </a:rPr>
            <a:t>Задачи родителей</a:t>
          </a:r>
        </a:p>
      </dsp:txBody>
      <dsp:txXfrm>
        <a:off x="2910928" y="2098129"/>
        <a:ext cx="2306142" cy="1222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A6B2B-C031-47E7-95DA-3379A3CA179F}">
      <dsp:nvSpPr>
        <dsp:cNvPr id="0" name=""/>
        <dsp:cNvSpPr/>
      </dsp:nvSpPr>
      <dsp:spPr>
        <a:xfrm rot="5400000">
          <a:off x="4831127" y="-1728433"/>
          <a:ext cx="1391825" cy="52019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solidFill>
                <a:schemeClr val="tx1"/>
              </a:solidFill>
            </a:rPr>
            <a:t>Быть с ребенком рядом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solidFill>
                <a:schemeClr val="tx1"/>
              </a:solidFill>
            </a:rPr>
            <a:t>Уделить время</a:t>
          </a:r>
        </a:p>
      </dsp:txBody>
      <dsp:txXfrm rot="-5400000">
        <a:off x="2926080" y="244557"/>
        <a:ext cx="5133977" cy="1255939"/>
      </dsp:txXfrm>
    </dsp:sp>
    <dsp:sp modelId="{B8165037-FAA3-44EE-8057-97411503F2A7}">
      <dsp:nvSpPr>
        <dsp:cNvPr id="0" name=""/>
        <dsp:cNvSpPr/>
      </dsp:nvSpPr>
      <dsp:spPr>
        <a:xfrm>
          <a:off x="0" y="2636"/>
          <a:ext cx="2926080" cy="17397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Капризничает, кричит, привлекает внимание</a:t>
          </a:r>
        </a:p>
      </dsp:txBody>
      <dsp:txXfrm>
        <a:off x="84929" y="87565"/>
        <a:ext cx="2756222" cy="1569923"/>
      </dsp:txXfrm>
    </dsp:sp>
    <dsp:sp modelId="{6AF26D2C-915B-430C-8483-C7232B3C1A5B}">
      <dsp:nvSpPr>
        <dsp:cNvPr id="0" name=""/>
        <dsp:cNvSpPr/>
      </dsp:nvSpPr>
      <dsp:spPr>
        <a:xfrm rot="5400000">
          <a:off x="4831127" y="98336"/>
          <a:ext cx="1391825" cy="5201920"/>
        </a:xfrm>
        <a:prstGeom prst="round2Same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solidFill>
                <a:schemeClr val="tx1"/>
              </a:solidFill>
            </a:rPr>
            <a:t>Узнать, что происходит в саду, школе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solidFill>
                <a:schemeClr val="tx1"/>
              </a:solidFill>
            </a:rPr>
            <a:t>Назвать эмоции, сказать, что вижу его состояние</a:t>
          </a:r>
        </a:p>
      </dsp:txBody>
      <dsp:txXfrm rot="-5400000">
        <a:off x="2926080" y="2071327"/>
        <a:ext cx="5133977" cy="1255939"/>
      </dsp:txXfrm>
    </dsp:sp>
    <dsp:sp modelId="{45A22C5C-B3BF-4B5F-9FAF-BDF155DFF809}">
      <dsp:nvSpPr>
        <dsp:cNvPr id="0" name=""/>
        <dsp:cNvSpPr/>
      </dsp:nvSpPr>
      <dsp:spPr>
        <a:xfrm>
          <a:off x="0" y="1829406"/>
          <a:ext cx="2926080" cy="1739781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Говорит и смотрит с ненавистью</a:t>
          </a:r>
        </a:p>
      </dsp:txBody>
      <dsp:txXfrm>
        <a:off x="84929" y="1914335"/>
        <a:ext cx="2756222" cy="1569923"/>
      </dsp:txXfrm>
    </dsp:sp>
    <dsp:sp modelId="{D1438E17-759A-4428-8CB7-49F36AAF97E8}">
      <dsp:nvSpPr>
        <dsp:cNvPr id="0" name=""/>
        <dsp:cNvSpPr/>
      </dsp:nvSpPr>
      <dsp:spPr>
        <a:xfrm rot="5400000">
          <a:off x="4831127" y="1925107"/>
          <a:ext cx="1391825" cy="5201920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solidFill>
                <a:schemeClr val="tx1"/>
              </a:solidFill>
            </a:rPr>
            <a:t>Объяснять устройство мира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>
              <a:solidFill>
                <a:schemeClr val="tx1"/>
              </a:solidFill>
            </a:rPr>
            <a:t>Говорить, почему что-то запрещено, что-то разрешено</a:t>
          </a:r>
        </a:p>
      </dsp:txBody>
      <dsp:txXfrm rot="-5400000">
        <a:off x="2926080" y="3898098"/>
        <a:ext cx="5133977" cy="1255939"/>
      </dsp:txXfrm>
    </dsp:sp>
    <dsp:sp modelId="{C102F038-1EE6-4239-9082-AFBC198B1EF2}">
      <dsp:nvSpPr>
        <dsp:cNvPr id="0" name=""/>
        <dsp:cNvSpPr/>
      </dsp:nvSpPr>
      <dsp:spPr>
        <a:xfrm>
          <a:off x="0" y="3656176"/>
          <a:ext cx="2926080" cy="1739781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>
              <a:solidFill>
                <a:schemeClr val="tx1"/>
              </a:solidFill>
            </a:rPr>
            <a:t>Наносит вред, проверяет мир на прочность</a:t>
          </a:r>
        </a:p>
      </dsp:txBody>
      <dsp:txXfrm>
        <a:off x="84929" y="3741105"/>
        <a:ext cx="2756222" cy="1569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01F1F-2B29-4C7D-A067-67CFB53E0C38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Понять, что защищает и отстаивает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Поддержать эту ценность</a:t>
          </a:r>
        </a:p>
      </dsp:txBody>
      <dsp:txXfrm rot="-5400000">
        <a:off x="2926079" y="245467"/>
        <a:ext cx="5133724" cy="1260608"/>
      </dsp:txXfrm>
    </dsp:sp>
    <dsp:sp modelId="{BA83A89C-14F0-4083-826C-E0ECD55D5695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Ярость и злость</a:t>
          </a:r>
        </a:p>
      </dsp:txBody>
      <dsp:txXfrm>
        <a:off x="85245" y="87890"/>
        <a:ext cx="2755590" cy="1575760"/>
      </dsp:txXfrm>
    </dsp:sp>
    <dsp:sp modelId="{15497AA4-1D61-485A-909D-8953D52F3052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Сопереживать и сочувствовать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Вспоминать и восстанавливать</a:t>
          </a:r>
        </a:p>
      </dsp:txBody>
      <dsp:txXfrm rot="-5400000">
        <a:off x="2926079" y="2079029"/>
        <a:ext cx="5133724" cy="1260608"/>
      </dsp:txXfrm>
    </dsp:sp>
    <dsp:sp modelId="{99B0E4C1-400B-4A03-A8E5-B44A4539E858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Грусть и печаль</a:t>
          </a:r>
        </a:p>
      </dsp:txBody>
      <dsp:txXfrm>
        <a:off x="85245" y="1921453"/>
        <a:ext cx="2755590" cy="1575760"/>
      </dsp:txXfrm>
    </dsp:sp>
    <dsp:sp modelId="{3A6C1BA3-E976-45AE-8AA9-957BA3A41A2A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Делиться своими переживаниями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Дать возможность оставить при себе</a:t>
          </a:r>
        </a:p>
      </dsp:txBody>
      <dsp:txXfrm rot="-5400000">
        <a:off x="2926079" y="3912592"/>
        <a:ext cx="5133724" cy="1260608"/>
      </dsp:txXfrm>
    </dsp:sp>
    <dsp:sp modelId="{C7FBC4D4-BB42-45FF-B396-F366F128F0C2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kern="1200" dirty="0"/>
            <a:t>Не показывает эмоции</a:t>
          </a:r>
        </a:p>
      </dsp:txBody>
      <dsp:txXfrm>
        <a:off x="85245" y="3755016"/>
        <a:ext cx="2755590" cy="157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B249D-373F-4E3A-A80F-2B5A94C17CD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87982-6B33-40EB-AE44-4D357CE18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1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6752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43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907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2EDDF-5B6A-5D29-6853-F7EAB1CF2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B4A45A-119B-3889-7D45-DDEB2FB64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33AC22-49A5-42F9-9E6F-9D7B2AFF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2316-9247-4488-8F42-77DF8488F61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3753EA-BF72-DD21-2679-F3C9B915E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A535A7-5694-97C7-422C-6332E961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6ADA-97B5-4361-8E2F-3D27DFD1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5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A3C43-A5EA-D288-3FC5-1FFABDCA2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1A5C69-B616-B2C0-C334-8AB9240C5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EF3FC8-B728-C9CD-3235-79E308D41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2316-9247-4488-8F42-77DF8488F61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7A973-347D-4356-00E9-8DF3F6CCD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0FA934-EBC6-98B1-A849-F54E9B3F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6ADA-97B5-4361-8E2F-3D27DFD1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26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704772-85FC-5186-2C75-6F237CC9F4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D0C3A5-7530-C490-17A7-309ED2748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B8A506-D918-3A22-5C49-75BFAC00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2316-9247-4488-8F42-77DF8488F61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6407A-CA34-FF25-5817-E6D58F290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85894A-9640-7563-AA6C-2D0EBBE0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6ADA-97B5-4361-8E2F-3D27DFD1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16526-8AB1-82D3-A13F-C149A0369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C42947-8B8D-9AB3-BA58-D7A5B82E6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96ED2-9CA6-3388-7AC1-2C9F5555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2316-9247-4488-8F42-77DF8488F61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100874-70AC-F81A-89A5-4D98F54D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67302-22A8-29B0-5029-C8FAAE1BA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6ADA-97B5-4361-8E2F-3D27DFD1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1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922E25-51E7-8A2F-2032-A6780486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5D8E71-E2EA-89D3-051F-4EED7528F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ADCDBA-1B57-D8D8-A4A0-E476943C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2316-9247-4488-8F42-77DF8488F61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EAA7BB-46F5-D17D-C8EE-2B12D61D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29A009-53CB-8935-6C6D-2A0164EA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6ADA-97B5-4361-8E2F-3D27DFD1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197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DD6E1-00AA-0490-1492-60F28C8B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500DB8-EEA7-D89B-4A05-34CD04CA47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C1A031-9CCE-4B43-74AA-BA1ACAED7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8A02AE-3831-7188-F244-171F7401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2316-9247-4488-8F42-77DF8488F61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A44FC7-F4BF-7E26-A06D-D4291E7C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333DFB-6B0E-F501-AC89-60FA666E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6ADA-97B5-4361-8E2F-3D27DFD1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9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B6AF72-A7F3-D4B3-B861-A79AB9657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B03B67-2D4B-9CC9-71B0-3F15AACC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A1891B-A3EF-4CAD-6B9F-AA169C183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73F1BC-93E7-1761-3CF2-543A39428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06DF40-1A22-40DB-1C3C-990EE492F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54A8B4F-B0E4-1B45-CC2A-47C245F2E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2316-9247-4488-8F42-77DF8488F61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EBDF96-C0A6-06AD-CE3E-6770D362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FF4F4F-8BE8-F360-A569-C7FD5766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6ADA-97B5-4361-8E2F-3D27DFD1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8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33C95-B7BD-83F6-BDC7-3855A7A91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3FD32F2-8367-353A-CB54-256005A2A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2316-9247-4488-8F42-77DF8488F61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EE3B09-7E29-5B7E-C476-3019DC8D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A4F71C-A05C-6D8E-B27E-701AB9A1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6ADA-97B5-4361-8E2F-3D27DFD1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02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1E6ED4-3F4D-696F-AF49-E97A44CC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2316-9247-4488-8F42-77DF8488F61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EE0AEF-AB5A-8CBE-4AC5-701746489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551326-8484-62F3-18E1-E7264E3B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6ADA-97B5-4361-8E2F-3D27DFD1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9DEB9-7FD2-EE7A-41F9-6E5E30E1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F864D0-D93A-69A8-8F27-7925B82C3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B3B752-0FDA-D380-C78A-5F1CB32F4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A7F083-736F-1B11-0FB1-D907E1D2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2316-9247-4488-8F42-77DF8488F61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E9D2D6-20DC-E127-83C6-FBBF457C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99D46-F580-18CB-CD5B-CE9C0669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6ADA-97B5-4361-8E2F-3D27DFD1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789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B886D-FD18-BFE4-CD9D-AABCC609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726C1B2-4006-3554-D6E7-5863B7934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E1D686-8C4B-1695-9447-1338AB3A6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450557-A74B-54CF-6221-C39A25C3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2316-9247-4488-8F42-77DF8488F61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D18B69-FF38-C011-6A64-B2CED24C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21BEAF-3557-F9DB-5C49-264A9E9BC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66ADA-97B5-4361-8E2F-3D27DFD1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3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835E6-9BC5-8F53-FD96-509EDE15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8732B9-E93D-939D-8198-409607180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F4A103-8B20-3AE5-3118-940F4EC46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12316-9247-4488-8F42-77DF8488F61E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0B916E-035C-99CD-7DF2-2462E36B7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DA0BFC-D3AB-2395-24CE-4193CD39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66ADA-97B5-4361-8E2F-3D27DFD14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6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c-pmss.ru/" TargetMode="Externa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7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3.wmf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71A4C4-B09C-4529-964F-8500CBAB9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33" t="22963" r="19250" b="17617"/>
          <a:stretch/>
        </p:blipFill>
        <p:spPr>
          <a:xfrm>
            <a:off x="0" y="-1714"/>
            <a:ext cx="12192000" cy="6859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DF5C46-5E04-455C-B3D6-A1F472F614D9}"/>
              </a:ext>
            </a:extLst>
          </p:cNvPr>
          <p:cNvSpPr txBox="1"/>
          <p:nvPr/>
        </p:nvSpPr>
        <p:spPr>
          <a:xfrm flipH="1">
            <a:off x="3268979" y="5227377"/>
            <a:ext cx="565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Борисенкова Полина Александровна</a:t>
            </a:r>
          </a:p>
          <a:p>
            <a:pPr algn="ctr"/>
            <a:r>
              <a:rPr lang="ru-RU" sz="2400" dirty="0"/>
              <a:t>педагог-психолог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4B4019-6F81-FF27-9BBD-6A357A2A50D1}"/>
              </a:ext>
            </a:extLst>
          </p:cNvPr>
          <p:cNvSpPr txBox="1"/>
          <p:nvPr/>
        </p:nvSpPr>
        <p:spPr>
          <a:xfrm>
            <a:off x="2169260" y="2643313"/>
            <a:ext cx="7853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ФОРМИРОВАНИЕ ЗДОРОВЫХ ДЕТСКО-РОДИТЕЛЬСКИХ ОТНОШЕНИЙ</a:t>
            </a:r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8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>
            <a:spLocks noGrp="1"/>
          </p:cNvSpPr>
          <p:nvPr>
            <p:ph type="body" idx="1"/>
          </p:nvPr>
        </p:nvSpPr>
        <p:spPr>
          <a:xfrm>
            <a:off x="6875378" y="744909"/>
            <a:ext cx="49822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lnSpc>
                <a:spcPct val="100000"/>
              </a:lnSpc>
              <a:buNone/>
            </a:pPr>
            <a:r>
              <a:rPr lang="ru-RU" b="1" dirty="0"/>
              <a:t>Даем ясные критерии:</a:t>
            </a:r>
            <a:endParaRPr lang="ru-RU" b="1" dirty="0">
              <a:solidFill>
                <a:schemeClr val="dk1"/>
              </a:solidFill>
            </a:endParaRP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dk1"/>
                </a:solidFill>
              </a:rPr>
              <a:t>Какие интересы, дела и задания ХОЧЕТСЯ сделать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dk1"/>
                </a:solidFill>
              </a:rPr>
              <a:t>Какие задачи, уроки НЕОБХОДИМО сделать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dk1"/>
                </a:solidFill>
              </a:rPr>
              <a:t>Сколько времени нужно на выполнение поручений или уроков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dk1"/>
                </a:solidFill>
              </a:rPr>
              <a:t>Сколько времени отведено на игры и развлечения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dk1"/>
                </a:solidFill>
              </a:rPr>
              <a:t>Где, с кем и до которого часа можно гулять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07799B-0400-D176-F84E-9EF5F168B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97" y="1304817"/>
            <a:ext cx="6587367" cy="47004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0"/>
          <p:cNvSpPr txBox="1">
            <a:spLocks noGrp="1"/>
          </p:cNvSpPr>
          <p:nvPr>
            <p:ph type="body" idx="1"/>
          </p:nvPr>
        </p:nvSpPr>
        <p:spPr>
          <a:xfrm>
            <a:off x="725988" y="666687"/>
            <a:ext cx="5597036" cy="36323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Заключаем соглашение:</a:t>
            </a:r>
          </a:p>
          <a:p>
            <a:pPr marL="457189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Обсуждаем, какие ресурсы есть у ребенка для выполнения работы</a:t>
            </a:r>
            <a:endParaRPr dirty="0"/>
          </a:p>
          <a:p>
            <a:pPr marL="457189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В чем ему нужна помощь</a:t>
            </a:r>
            <a:endParaRPr dirty="0"/>
          </a:p>
          <a:p>
            <a:pPr marL="457189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Как можно сделать это вместе / легче / быстрее / интереснее</a:t>
            </a:r>
            <a:endParaRPr dirty="0"/>
          </a:p>
          <a:p>
            <a:pPr marL="457189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Предоставляем выбор, определяем степень свободы</a:t>
            </a:r>
            <a:endParaRPr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457189">
              <a:buClr>
                <a:schemeClr val="dk1"/>
              </a:buClr>
              <a:buSzPts val="1100"/>
              <a:buFont typeface="Arial"/>
              <a:buAutoNum type="arabicPeriod"/>
            </a:pP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Предлагаем задачи «на вырост»</a:t>
            </a:r>
            <a:endParaRPr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indent="0">
              <a:spcBef>
                <a:spcPts val="1600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117" name="Google Shape;11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"/>
          <p:cNvSpPr txBox="1">
            <a:spLocks noGrp="1"/>
          </p:cNvSpPr>
          <p:nvPr>
            <p:ph type="body" idx="1"/>
          </p:nvPr>
        </p:nvSpPr>
        <p:spPr>
          <a:xfrm>
            <a:off x="536099" y="360984"/>
            <a:ext cx="6470875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None/>
            </a:pPr>
            <a:r>
              <a:rPr lang="ru-RU" b="1" dirty="0">
                <a:solidFill>
                  <a:schemeClr val="dk1"/>
                </a:solidFill>
              </a:rPr>
              <a:t>Организуем</a:t>
            </a:r>
          </a:p>
          <a:p>
            <a:pPr marL="152396" indent="0">
              <a:buNone/>
            </a:pPr>
            <a:r>
              <a:rPr lang="ru-RU" b="1" dirty="0">
                <a:solidFill>
                  <a:schemeClr val="dk1"/>
                </a:solidFill>
              </a:rPr>
              <a:t>«техническую поддержку»:</a:t>
            </a:r>
          </a:p>
          <a:p>
            <a:pPr marL="152396" indent="0">
              <a:buNone/>
            </a:pPr>
            <a:r>
              <a:rPr lang="ru-RU" dirty="0">
                <a:solidFill>
                  <a:schemeClr val="dk1"/>
                </a:solidFill>
              </a:rPr>
              <a:t>1. Введите правила и распорядок дня:</a:t>
            </a:r>
            <a:endParaRPr dirty="0"/>
          </a:p>
          <a:p>
            <a:r>
              <a:rPr lang="ru-RU" sz="1800" dirty="0">
                <a:solidFill>
                  <a:schemeClr val="dk1"/>
                </a:solidFill>
              </a:rPr>
              <a:t>Время на гигиенические процедуры утром и вечером</a:t>
            </a:r>
            <a:endParaRPr sz="1800" dirty="0"/>
          </a:p>
          <a:p>
            <a:r>
              <a:rPr lang="ru-RU" sz="1800" dirty="0">
                <a:solidFill>
                  <a:schemeClr val="dk1"/>
                </a:solidFill>
              </a:rPr>
              <a:t>После приема пищи – помыть за собой тарелку</a:t>
            </a:r>
            <a:endParaRPr sz="1800" dirty="0"/>
          </a:p>
          <a:p>
            <a:r>
              <a:rPr lang="ru-RU" sz="1800" dirty="0">
                <a:solidFill>
                  <a:schemeClr val="dk1"/>
                </a:solidFill>
              </a:rPr>
              <a:t>Домашнюю и уличную одежду складывать отдельно</a:t>
            </a:r>
            <a:endParaRPr sz="1800" dirty="0"/>
          </a:p>
          <a:p>
            <a:r>
              <a:rPr lang="ru-RU" sz="1800" dirty="0">
                <a:solidFill>
                  <a:schemeClr val="dk1"/>
                </a:solidFill>
              </a:rPr>
              <a:t>Свободные часы тоже определены</a:t>
            </a:r>
            <a:endParaRPr sz="1800"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ru-RU" dirty="0">
                <a:solidFill>
                  <a:schemeClr val="dk1"/>
                </a:solidFill>
              </a:rPr>
              <a:t>2. Разделяйте обязанности между детьми</a:t>
            </a:r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ru-RU" dirty="0">
                <a:solidFill>
                  <a:schemeClr val="dk1"/>
                </a:solidFill>
              </a:rPr>
              <a:t>3. Сопровождайте процесс и хвалите результат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4519C7-5366-15F2-276A-B348808F42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4"/>
          <a:stretch/>
        </p:blipFill>
        <p:spPr>
          <a:xfrm>
            <a:off x="6798067" y="1398270"/>
            <a:ext cx="5068584" cy="40614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D0505C-282F-42E5-6DB6-3B5E6EB147CA}"/>
              </a:ext>
            </a:extLst>
          </p:cNvPr>
          <p:cNvSpPr txBox="1"/>
          <p:nvPr/>
        </p:nvSpPr>
        <p:spPr>
          <a:xfrm>
            <a:off x="1232900" y="1428108"/>
            <a:ext cx="70480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Для выполнения наших сложных родительских задач есть</a:t>
            </a:r>
          </a:p>
          <a:p>
            <a:r>
              <a:rPr lang="ru-RU" sz="3200" dirty="0"/>
              <a:t>три основных инструмента:</a:t>
            </a:r>
          </a:p>
          <a:p>
            <a:endParaRPr lang="ru-RU" sz="3200" dirty="0"/>
          </a:p>
          <a:p>
            <a:pPr marL="342900" indent="-342900">
              <a:buAutoNum type="arabicPeriod"/>
            </a:pPr>
            <a:r>
              <a:rPr lang="ru-RU" sz="3200" b="1" dirty="0"/>
              <a:t>Смотреть на ребенка</a:t>
            </a:r>
          </a:p>
          <a:p>
            <a:pPr marL="342900" indent="-342900">
              <a:buAutoNum type="arabicPeriod"/>
            </a:pPr>
            <a:r>
              <a:rPr lang="ru-RU" sz="3200" b="1" dirty="0"/>
              <a:t>Слышать его</a:t>
            </a:r>
          </a:p>
          <a:p>
            <a:pPr marL="342900" indent="-342900">
              <a:buAutoNum type="arabicPeriod"/>
            </a:pPr>
            <a:r>
              <a:rPr lang="ru-RU" sz="3200" b="1" dirty="0"/>
              <a:t>Говорить с ним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3AEF3D-CF99-9CC7-3EFC-DD86645BD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844" y="685800"/>
            <a:ext cx="360883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3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679896-5BA9-CCFC-2D2F-B1DED1D3B926}"/>
              </a:ext>
            </a:extLst>
          </p:cNvPr>
          <p:cNvSpPr txBox="1"/>
          <p:nvPr/>
        </p:nvSpPr>
        <p:spPr>
          <a:xfrm>
            <a:off x="1756881" y="1315092"/>
            <a:ext cx="8188503" cy="445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800" b="1" dirty="0"/>
              <a:t>Литература: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/>
              <a:t>Ю.Б. </a:t>
            </a:r>
            <a:r>
              <a:rPr lang="ru-RU" sz="2800" dirty="0" err="1"/>
              <a:t>Гиппенрейтер</a:t>
            </a:r>
            <a:r>
              <a:rPr lang="ru-RU" sz="2800" dirty="0"/>
              <a:t> «Поведение ребенка в руках родителей»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Ю.Б. </a:t>
            </a:r>
            <a:r>
              <a:rPr lang="ru-RU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Гиппенрейтер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«Родителям: как быть ребенком»</a:t>
            </a:r>
          </a:p>
          <a:p>
            <a:pPr marL="457200" indent="-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С. Кривцова «Искусство понимать ребенка»</a:t>
            </a:r>
          </a:p>
          <a:p>
            <a:pPr marL="457200" indent="-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Н. </a:t>
            </a:r>
            <a:r>
              <a:rPr lang="ru-RU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Латта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«Пока ребенок не свел вас с ума»</a:t>
            </a:r>
          </a:p>
          <a:p>
            <a:pPr marL="457200" indent="-4572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Л. </a:t>
            </a:r>
            <a:r>
              <a:rPr lang="ru-RU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Петрановская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«Тайная опора»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60242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1" y="-192360"/>
            <a:ext cx="65" cy="3847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ru-RU" sz="7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ru-RU">
              <a:latin typeface="Arial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DEC4A5-1B17-4A8E-8B56-776E23382F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17" t="23231" r="19250" b="299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26ED2D-2059-47C2-B5D3-41322F975B7F}"/>
              </a:ext>
            </a:extLst>
          </p:cNvPr>
          <p:cNvSpPr txBox="1"/>
          <p:nvPr/>
        </p:nvSpPr>
        <p:spPr>
          <a:xfrm flipH="1">
            <a:off x="1478408" y="2072640"/>
            <a:ext cx="92351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150014, г. Ярославль</a:t>
            </a:r>
          </a:p>
          <a:p>
            <a:pPr algn="ctr"/>
            <a:r>
              <a:rPr lang="ru-RU" sz="4000" dirty="0"/>
              <a:t>ул. Большая Октябрьская, 122</a:t>
            </a:r>
          </a:p>
          <a:p>
            <a:pPr algn="ctr"/>
            <a:r>
              <a:rPr lang="ru-RU" sz="4000" dirty="0"/>
              <a:t>т. 21-71-93</a:t>
            </a:r>
          </a:p>
          <a:p>
            <a:pPr algn="ctr"/>
            <a:endParaRPr lang="ru-RU" sz="4000" dirty="0"/>
          </a:p>
          <a:p>
            <a:pPr algn="ctr"/>
            <a:r>
              <a:rPr lang="en-US" sz="4000" dirty="0">
                <a:hlinkClick r:id="rId3"/>
              </a:rPr>
              <a:t>http</a:t>
            </a:r>
            <a:r>
              <a:rPr lang="en-US" sz="4000" dirty="0">
                <a:sym typeface="Wingdings" panose="05000000000000000000" pitchFamily="2" charset="2"/>
                <a:hlinkClick r:id="rId3"/>
              </a:rPr>
              <a:t>://gc-pmss.ru</a:t>
            </a:r>
            <a:r>
              <a:rPr lang="ru-RU" sz="4000" dirty="0">
                <a:sym typeface="Wingdings" panose="05000000000000000000" pitchFamily="2" charset="2"/>
                <a:hlinkClick r:id="rId3"/>
              </a:rPr>
              <a:t>/</a:t>
            </a:r>
            <a:endParaRPr lang="ru-RU" sz="4000" dirty="0">
              <a:sym typeface="Wingdings" panose="05000000000000000000" pitchFamily="2" charset="2"/>
            </a:endParaRPr>
          </a:p>
          <a:p>
            <a:pPr algn="ctr"/>
            <a:r>
              <a:rPr lang="ru-RU" sz="4000" dirty="0">
                <a:sym typeface="Wingdings" panose="05000000000000000000" pitchFamily="2" charset="2"/>
              </a:rPr>
              <a:t>Группа «</a:t>
            </a:r>
            <a:r>
              <a:rPr lang="ru-RU" sz="4000" dirty="0" err="1">
                <a:sym typeface="Wingdings" panose="05000000000000000000" pitchFamily="2" charset="2"/>
              </a:rPr>
              <a:t>Вконтакте</a:t>
            </a:r>
            <a:r>
              <a:rPr lang="ru-RU" sz="4000" dirty="0">
                <a:sym typeface="Wingdings" panose="05000000000000000000" pitchFamily="2" charset="2"/>
              </a:rPr>
              <a:t>» - ГЦ ППМС Ярославль</a:t>
            </a:r>
            <a:endParaRPr lang="en-US" sz="4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8290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FAE1A-46E3-BD2A-B72C-A5AB3482C509}"/>
              </a:ext>
            </a:extLst>
          </p:cNvPr>
          <p:cNvSpPr txBox="1"/>
          <p:nvPr/>
        </p:nvSpPr>
        <p:spPr>
          <a:xfrm>
            <a:off x="2999896" y="482885"/>
            <a:ext cx="6192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ПРИЧИНЫ НЕЗДОРОВЫХ ОТНОШЕНИЙ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70586C-F503-2625-1112-AF1A47B2989F}"/>
              </a:ext>
            </a:extLst>
          </p:cNvPr>
          <p:cNvSpPr txBox="1"/>
          <p:nvPr/>
        </p:nvSpPr>
        <p:spPr>
          <a:xfrm flipH="1">
            <a:off x="723813" y="1905506"/>
            <a:ext cx="4971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Небезопасно (нейрофизиология и психология)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Негативные эмоции (эмоциональный фон и умения обращаться с эмоциями)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Несформированные отношения (нет диалога и близости)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Разнонаправленные цели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441319-8FEF-68C5-2031-2A7BAAA8A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52" y="1202076"/>
            <a:ext cx="5952894" cy="44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7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698B81D-ECD4-A13C-7CB0-94AFC8247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73804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25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F4A922-99C0-A306-5512-A0B87C7678BF}"/>
              </a:ext>
            </a:extLst>
          </p:cNvPr>
          <p:cNvSpPr txBox="1"/>
          <p:nvPr/>
        </p:nvSpPr>
        <p:spPr>
          <a:xfrm>
            <a:off x="4779325" y="297951"/>
            <a:ext cx="2633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БЕЗОПАСНОСТЬ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87438BBA-749C-DA99-85D0-DCB9F3D84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856247"/>
              </p:ext>
            </p:extLst>
          </p:nvPr>
        </p:nvGraphicFramePr>
        <p:xfrm>
          <a:off x="2032000" y="1016380"/>
          <a:ext cx="8128000" cy="539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00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08BB24-0FB7-7BB2-FF8C-FDD658DCFE9B}"/>
              </a:ext>
            </a:extLst>
          </p:cNvPr>
          <p:cNvSpPr txBox="1"/>
          <p:nvPr/>
        </p:nvSpPr>
        <p:spPr>
          <a:xfrm>
            <a:off x="5276705" y="339048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ЭМОЦИИ</a:t>
            </a: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12F2803-31BC-BB9E-9844-BC59FF7D4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625160"/>
              </p:ext>
            </p:extLst>
          </p:nvPr>
        </p:nvGraphicFramePr>
        <p:xfrm>
          <a:off x="2032000" y="9867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790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03C369B5-E44C-D0EF-64F4-54F30D2B2B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30045"/>
              </p:ext>
            </p:extLst>
          </p:nvPr>
        </p:nvGraphicFramePr>
        <p:xfrm>
          <a:off x="1224145" y="1181527"/>
          <a:ext cx="9743710" cy="496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3" imgW="4629912" imgH="2359152" progId="">
                  <p:embed/>
                </p:oleObj>
              </mc:Choice>
              <mc:Fallback>
                <p:oleObj r:id="rId3" imgW="4629912" imgH="2359152" progId="">
                  <p:embed/>
                  <p:pic>
                    <p:nvPicPr>
                      <p:cNvPr id="2" name="Object 3">
                        <a:extLst>
                          <a:ext uri="{FF2B5EF4-FFF2-40B4-BE49-F238E27FC236}">
                            <a16:creationId xmlns:a16="http://schemas.microsoft.com/office/drawing/2014/main" id="{03C369B5-E44C-D0EF-64F4-54F30D2B2B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4145" y="1181527"/>
                        <a:ext cx="9743710" cy="4965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C7EBEC-BF6F-00B8-C3E6-300A885A9B7A}"/>
              </a:ext>
            </a:extLst>
          </p:cNvPr>
          <p:cNvSpPr txBox="1"/>
          <p:nvPr/>
        </p:nvSpPr>
        <p:spPr>
          <a:xfrm>
            <a:off x="5276705" y="339048"/>
            <a:ext cx="150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ДИАЛОГ</a:t>
            </a:r>
          </a:p>
        </p:txBody>
      </p:sp>
    </p:spTree>
    <p:extLst>
      <p:ext uri="{BB962C8B-B14F-4D97-AF65-F5344CB8AC3E}">
        <p14:creationId xmlns:p14="http://schemas.microsoft.com/office/powerpoint/2010/main" val="594150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4BA1BD-B8BF-812E-D7A9-079EE30C4169}"/>
              </a:ext>
            </a:extLst>
          </p:cNvPr>
          <p:cNvSpPr txBox="1"/>
          <p:nvPr/>
        </p:nvSpPr>
        <p:spPr>
          <a:xfrm>
            <a:off x="5869171" y="1400759"/>
            <a:ext cx="590979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Использовать «Я-высказывания»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Говорить о своих чувствах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Вместо советов задавать вопросы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Не говорить «ты плохой», а только «ты плохо сделал»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Хвалить, поддерживать успехи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786638-1EF9-3749-17BA-92DE595F55CA}"/>
              </a:ext>
            </a:extLst>
          </p:cNvPr>
          <p:cNvSpPr txBox="1"/>
          <p:nvPr/>
        </p:nvSpPr>
        <p:spPr>
          <a:xfrm>
            <a:off x="2878612" y="333277"/>
            <a:ext cx="643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ПРАВИЛА КОНСТРУКТИВНОГО ДИАЛОГА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AA37C1-AC43-E368-CF17-0654F320A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8" y="1668097"/>
            <a:ext cx="5286013" cy="35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3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746656-BFA6-A539-BE10-800E7BC75FDB}"/>
              </a:ext>
            </a:extLst>
          </p:cNvPr>
          <p:cNvSpPr txBox="1"/>
          <p:nvPr/>
        </p:nvSpPr>
        <p:spPr>
          <a:xfrm>
            <a:off x="2455524" y="333277"/>
            <a:ext cx="685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УПРАВЛЕНИЕ КОНФЛИКТНЫМ ДИАЛОГОМ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C2A5F9-1C64-1B15-59EF-F8B0BABD344C}"/>
              </a:ext>
            </a:extLst>
          </p:cNvPr>
          <p:cNvSpPr txBox="1"/>
          <p:nvPr/>
        </p:nvSpPr>
        <p:spPr>
          <a:xfrm>
            <a:off x="390715" y="1020725"/>
            <a:ext cx="639285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Снижать громкость голоса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Избегать штампов: Я же тебе говорила! Прекрати истерики! Пусть тебе будет стыдно! На тебя все смотрят!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Дать время, обсудить позже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Ввести специальное слово, жест или определить предмет, тормозящий каждого из вас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Внимательно выслушивать, не перебивая, ситуацию, аргументы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Обрабатывать эмоции ребенка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90CF23-9578-01BA-B32B-0801AE0DC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71" y="1496925"/>
            <a:ext cx="5348832" cy="38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8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>
            <a:spLocks noGrp="1"/>
          </p:cNvSpPr>
          <p:nvPr>
            <p:ph type="body" idx="1"/>
          </p:nvPr>
        </p:nvSpPr>
        <p:spPr>
          <a:xfrm>
            <a:off x="6278222" y="1283509"/>
            <a:ext cx="5746400" cy="3838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ru-RU" b="1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Ищем общую цель:</a:t>
            </a:r>
          </a:p>
          <a:p>
            <a:pPr marL="457200" indent="-4572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Поймите свою потребность</a:t>
            </a:r>
            <a:endParaRPr dirty="0"/>
          </a:p>
          <a:p>
            <a:pPr marL="457200" indent="-4572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Поговорите с ребенком, расскажите, почему вы этого хотите</a:t>
            </a:r>
            <a:endParaRPr dirty="0"/>
          </a:p>
          <a:p>
            <a:pPr marL="457200" indent="-4572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Опишите свои эмоции по поводу ситуации</a:t>
            </a:r>
            <a:endParaRPr dirty="0"/>
          </a:p>
          <a:p>
            <a:pPr marL="457200" indent="-457200">
              <a:buClr>
                <a:schemeClr val="dk1"/>
              </a:buClr>
              <a:buSzPts val="1100"/>
              <a:buFont typeface="+mj-lt"/>
              <a:buAutoNum type="arabicPeriod"/>
            </a:pPr>
            <a:r>
              <a:rPr lang="ru-RU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Обсудите практическую пользу от выполнения задачи</a:t>
            </a:r>
            <a:endParaRPr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6CD7A-B1C8-801E-CE0B-BE9C30B88A03}"/>
              </a:ext>
            </a:extLst>
          </p:cNvPr>
          <p:cNvSpPr txBox="1"/>
          <p:nvPr/>
        </p:nvSpPr>
        <p:spPr>
          <a:xfrm>
            <a:off x="4958599" y="318500"/>
            <a:ext cx="227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МОТИВАЦИЯ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E81A11-A18E-78DE-2C33-69011725F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9" y="1509799"/>
            <a:ext cx="5753960" cy="38384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493</Words>
  <Application>Microsoft Office PowerPoint</Application>
  <PresentationFormat>Широкоэкранный</PresentationFormat>
  <Paragraphs>93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Борисенкова</dc:creator>
  <cp:lastModifiedBy>eva.belova.78@yandex.ru</cp:lastModifiedBy>
  <cp:revision>7</cp:revision>
  <dcterms:created xsi:type="dcterms:W3CDTF">2022-10-17T07:30:57Z</dcterms:created>
  <dcterms:modified xsi:type="dcterms:W3CDTF">2022-10-20T17:22:44Z</dcterms:modified>
</cp:coreProperties>
</file>